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5" r:id="rId6"/>
    <p:sldId id="272" r:id="rId7"/>
    <p:sldId id="273" r:id="rId8"/>
    <p:sldId id="275" r:id="rId9"/>
    <p:sldId id="276" r:id="rId10"/>
    <p:sldId id="278" r:id="rId11"/>
    <p:sldId id="264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3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8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5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4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631DF-0364-4124-A04D-789EFF8B68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04" y="0"/>
            <a:ext cx="92112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838197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&amp; ĐÀO TẠO QUÂN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2133600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uaXuanOiBeat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0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9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2275076"/>
            <a:ext cx="655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4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2682159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762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600" b="1" dirty="0" err="1" smtClean="0">
                <a:solidFill>
                  <a:srgbClr val="FF0000"/>
                </a:solidFill>
              </a:rPr>
              <a:t>Ổn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định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chức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571" y="15240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Bài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hát</a:t>
            </a:r>
            <a:r>
              <a:rPr lang="en-US" sz="2800" dirty="0" smtClean="0">
                <a:solidFill>
                  <a:schemeClr val="bg1"/>
                </a:solidFill>
              </a:rPr>
              <a:t>: Cho </a:t>
            </a:r>
            <a:r>
              <a:rPr lang="en-US" sz="2800" dirty="0" err="1" smtClean="0">
                <a:solidFill>
                  <a:schemeClr val="bg1"/>
                </a:solidFill>
              </a:rPr>
              <a:t>tôi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mưa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ho Tôi Đi Làm Mưa Với [Official Full 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55.7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" y="0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447799"/>
            <a:ext cx="7543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*HĐ1: </a:t>
            </a:r>
            <a:r>
              <a:rPr lang="en-US" sz="2400" dirty="0" err="1" smtClean="0">
                <a:solidFill>
                  <a:srgbClr val="002060"/>
                </a:solidFill>
              </a:rPr>
              <a:t>Ôn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đo</a:t>
            </a:r>
            <a:r>
              <a:rPr lang="en-US" sz="2400" dirty="0" smtClean="0">
                <a:solidFill>
                  <a:srgbClr val="002060"/>
                </a:solidFill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</a:rPr>
              <a:t>tích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nhau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vị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đo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3469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4" y="-346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8849" y="1288473"/>
            <a:ext cx="5405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="" xmlns:a16="http://schemas.microsoft.com/office/drawing/2014/main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915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14478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895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5709" y="1600200"/>
            <a:ext cx="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29300" y="1562100"/>
            <a:ext cx="0" cy="544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3400" y="2209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1007" y="2209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2209799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362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4003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96491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9723" y="5486400"/>
            <a:ext cx="609600" cy="609600"/>
          </a:xfrm>
          <a:prstGeom prst="rect">
            <a:avLst/>
          </a:prstGeom>
        </p:spPr>
      </p:pic>
      <p:pic>
        <p:nvPicPr>
          <p:cNvPr id="7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79723" y="5507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371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27" y="2595264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95600" y="1447800"/>
            <a:ext cx="13854" cy="54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1447800"/>
            <a:ext cx="38100" cy="5554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0493" y="1748134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6092" y="178277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782770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3418"/>
            <a:ext cx="2362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266699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9890" y="58674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989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478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895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9454" y="15240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1524000"/>
            <a:ext cx="38100" cy="5478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5800" y="1828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6090" y="1978966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941867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17273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144982"/>
            <a:ext cx="2362200" cy="348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3169588"/>
            <a:ext cx="2666999" cy="34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5700" y="58674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452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371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671465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9454" y="1447800"/>
            <a:ext cx="0" cy="54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10250" y="1447800"/>
            <a:ext cx="19050" cy="5554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5800" y="1748134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1007" y="1782771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748133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3" y="3169588"/>
            <a:ext cx="2362200" cy="343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3157285"/>
            <a:ext cx="2666999" cy="343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2260" y="56388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226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201</Words>
  <Application>Microsoft Office PowerPoint</Application>
  <PresentationFormat>On-screen Show (4:3)</PresentationFormat>
  <Paragraphs>40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32</cp:revision>
  <dcterms:created xsi:type="dcterms:W3CDTF">2023-02-07T05:03:46Z</dcterms:created>
  <dcterms:modified xsi:type="dcterms:W3CDTF">2024-04-03T10:33:09Z</dcterms:modified>
</cp:coreProperties>
</file>