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4" r:id="rId12"/>
    <p:sldId id="269" r:id="rId13"/>
    <p:sldId id="270" r:id="rId14"/>
    <p:sldId id="271" r:id="rId15"/>
    <p:sldId id="268" r:id="rId16"/>
    <p:sldId id="273" r:id="rId17"/>
    <p:sldId id="272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900" y="7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B3445-E941-4696-AFFC-2753D9010A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6559F3-E20C-4768-B2B3-63CFA09C93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49FF1-8D6F-4C3A-B906-5C25F0868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306EF-6895-454B-8F8D-234757AEBD2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C206D-E780-428F-96B8-5EB7E7CAE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C30D0-6107-4285-B8FC-A076B4F5C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048-4685-449E-9C2E-FE928C2DD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99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0C9B4-6FD8-42B9-A686-363FBD817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418D08-2A26-47DB-A55C-12A78C9C2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D47FA-B3D5-47EF-A6C7-0ADAE06EC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306EF-6895-454B-8F8D-234757AEBD2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AE7FD-D2C7-49B2-8BF9-DA99ABDFF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F4205-8301-41F9-8A1A-37757ED29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048-4685-449E-9C2E-FE928C2DD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49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2E6878-1B90-4972-90EA-7C7E34EA83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D8967-89CC-44AE-A483-4EB275590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72375-A2F3-40A9-9ADF-F7BCAEDF1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306EF-6895-454B-8F8D-234757AEBD2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FDABC-4485-40A5-AD33-90D18B6B1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DD84B-EDFE-480C-A830-3AC5BB052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048-4685-449E-9C2E-FE928C2DD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37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AD03F-76F5-40E3-AD6B-6C1D707ED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B35ED-F21F-4378-9CB3-BA9F7C377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4ADA7-AAA2-480F-96BC-FD1FCAE7F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306EF-6895-454B-8F8D-234757AEBD2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32B70-9EE4-468F-8EDE-8A3C556C9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C53AE-B110-48C7-ACCE-5C3CB33D2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048-4685-449E-9C2E-FE928C2DD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72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1AE32-F9AF-4C10-97D3-7FA54040B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0201C-A9AB-4454-8ABF-A8B83F205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6A14B-3CF6-41BB-A7DF-81590681A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306EF-6895-454B-8F8D-234757AEBD2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1EA71-FCFC-4FCB-B83B-27AAA4A06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DE81-162D-4372-B0AB-935404DF9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048-4685-449E-9C2E-FE928C2DD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23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9482C-9565-41C2-BEF7-FEBB9468E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922B7-E826-4E7D-A117-4C267DD8A2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CF025E-A128-4FAA-9008-084D9ABE7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FEE21-13F0-4DAB-BB0C-0B4BABC94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306EF-6895-454B-8F8D-234757AEBD2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04DC1-B47C-4C76-8E01-E06E951B2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ABD933-1BAC-4094-BD75-6FE1ABE5A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048-4685-449E-9C2E-FE928C2DD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5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495D5-7CDC-486D-AB50-4FCF08739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05A41-E0E7-4B19-BE78-156F2449E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E4052-41A6-4596-84B2-AE0486C83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E53B8C-B582-41D7-8662-F81CE7393E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EDB3C5-CB65-406F-90FF-C55955659C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B0ECC9-4FC4-44E1-927A-F79989EA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306EF-6895-454B-8F8D-234757AEBD2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0667B9-9198-4D43-9D92-5340AEB7A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B7AA09-3B48-4B2F-B61B-562AB04FF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048-4685-449E-9C2E-FE928C2DD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32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85BC2-C9D7-4DF4-8E4B-450772686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21BFAE-391D-4DAC-A372-C460A1AB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306EF-6895-454B-8F8D-234757AEBD2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3DD19-422B-46DE-AA91-AD26A4448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D65B8F-EF80-4EDA-8C97-FECD820D2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048-4685-449E-9C2E-FE928C2DD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23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1913B8-6F08-43F0-BC21-AC8C4D892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306EF-6895-454B-8F8D-234757AEBD2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AEE395-FEFB-4731-A7D0-3F1A2A6FE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F6B24-BC6F-4B41-899E-78359B8D2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048-4685-449E-9C2E-FE928C2DD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95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7996B-32C8-4EFA-853B-D008E71E0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031BA-D600-40DE-8BD8-362F2B337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F0762C-8801-4F1D-891C-659A6FA6A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1FC73-055B-4C8F-981D-F6947D821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306EF-6895-454B-8F8D-234757AEBD2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DF04D-49B9-4B70-9583-89FC31AFD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8987D-DEA3-4D2B-BA0F-DEEE18AC6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048-4685-449E-9C2E-FE928C2DD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8D75D-D8E6-4334-AAB7-020A0C48F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DED2DA-E795-4438-9D14-ABE99C3DA9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D5DDBD-CB27-4CF9-B558-EFAB20833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838A28-2D3E-444A-931D-FCEE08595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306EF-6895-454B-8F8D-234757AEBD2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6ECA1-7C2F-48EA-B6CF-254A14E21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F0784-B3E1-42E5-9531-3498F81BD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8D048-4685-449E-9C2E-FE928C2DD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44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6B1017-B877-4918-86E9-B28D840D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D571B-98A3-41BC-BC0E-7499DD9A0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0C75E-346B-43C2-94C2-DA06318DF7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306EF-6895-454B-8F8D-234757AEBD2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6FB29-EEB2-466E-B88A-4BEF4B2AB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B6381-DFCE-4CA8-8A68-38EDADD1B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8D048-4685-449E-9C2E-FE928C2DD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3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13346-62E4-4CD0-97DF-D29599F030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438636-215A-4F58-A08C-A31014CCFD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392CD3-E0D7-4C8F-85B1-286F6A88F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6617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EC2735-7CC8-4325-B915-1EDB34B01950}"/>
              </a:ext>
            </a:extLst>
          </p:cNvPr>
          <p:cNvSpPr txBox="1"/>
          <p:nvPr/>
        </p:nvSpPr>
        <p:spPr>
          <a:xfrm>
            <a:off x="2531017" y="512418"/>
            <a:ext cx="7129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D18E6A-3C12-45F2-9A15-CF3F2BA79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92" y="1517348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E1517D-2551-4C11-9317-DFE61CB1EC9C}"/>
              </a:ext>
            </a:extLst>
          </p:cNvPr>
          <p:cNvSpPr txBox="1"/>
          <p:nvPr/>
        </p:nvSpPr>
        <p:spPr>
          <a:xfrm>
            <a:off x="3706823" y="3755843"/>
            <a:ext cx="51262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 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MGL 4- 5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Trần Thị Trà My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B3A165-E64E-4FB9-8EA2-8F5B7645582F}"/>
              </a:ext>
            </a:extLst>
          </p:cNvPr>
          <p:cNvSpPr txBox="1"/>
          <p:nvPr/>
        </p:nvSpPr>
        <p:spPr>
          <a:xfrm>
            <a:off x="1432864" y="2721113"/>
            <a:ext cx="9326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</p:spTree>
    <p:extLst>
      <p:ext uri="{BB962C8B-B14F-4D97-AF65-F5344CB8AC3E}">
        <p14:creationId xmlns:p14="http://schemas.microsoft.com/office/powerpoint/2010/main" val="77898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àm sao để bảo vệ trẻ khỏi ánh nắng mặt trời gay gắt?">
            <a:extLst>
              <a:ext uri="{FF2B5EF4-FFF2-40B4-BE49-F238E27FC236}">
                <a16:creationId xmlns:a16="http://schemas.microsoft.com/office/drawing/2014/main" id="{05970C52-2F12-43F1-AEF8-551AB403B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2" y="3689350"/>
            <a:ext cx="4665536" cy="290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hững biện pháp chống đột quỵ do nhiệt trong mùa hè｜Kênh du lịch LocoBee">
            <a:extLst>
              <a:ext uri="{FF2B5EF4-FFF2-40B4-BE49-F238E27FC236}">
                <a16:creationId xmlns:a16="http://schemas.microsoft.com/office/drawing/2014/main" id="{2CE29594-6A6F-4396-A5BB-AE1DBB715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2" y="380093"/>
            <a:ext cx="4665536" cy="290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Áo chống nắng trẻ em giá sỉ an toàn cho bé khi đi học và đi chơi">
            <a:extLst>
              <a:ext uri="{FF2B5EF4-FFF2-40B4-BE49-F238E27FC236}">
                <a16:creationId xmlns:a16="http://schemas.microsoft.com/office/drawing/2014/main" id="{479FEADD-44A3-41D9-A8B5-4D2EDB20E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61" y="380092"/>
            <a:ext cx="4990296" cy="606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17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Ảnh Hoàng Hôn Buồn Như Con Chuồn Chuồn Không Biết Bay">
            <a:extLst>
              <a:ext uri="{FF2B5EF4-FFF2-40B4-BE49-F238E27FC236}">
                <a16:creationId xmlns:a16="http://schemas.microsoft.com/office/drawing/2014/main" id="{A7657177-1A95-4781-9098-431D7A56D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29" y="899886"/>
            <a:ext cx="10929257" cy="568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CADE99-80E3-4CCB-BF4A-474FCCBCB36E}"/>
              </a:ext>
            </a:extLst>
          </p:cNvPr>
          <p:cNvSpPr txBox="1"/>
          <p:nvPr/>
        </p:nvSpPr>
        <p:spPr>
          <a:xfrm flipH="1">
            <a:off x="2258058" y="0"/>
            <a:ext cx="74436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017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70B01B-91E0-4957-9B85-635B8F0B0032}"/>
              </a:ext>
            </a:extLst>
          </p:cNvPr>
          <p:cNvSpPr txBox="1"/>
          <p:nvPr/>
        </p:nvSpPr>
        <p:spPr>
          <a:xfrm flipH="1">
            <a:off x="2258058" y="0"/>
            <a:ext cx="74436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Những hình ảnh mặt trăng tròn đẹp nhất, ảnh trăng máu siêu đẹp">
            <a:extLst>
              <a:ext uri="{FF2B5EF4-FFF2-40B4-BE49-F238E27FC236}">
                <a16:creationId xmlns:a16="http://schemas.microsoft.com/office/drawing/2014/main" id="{4B5A4AE9-99DA-4A81-BFFA-B9B3B5B8A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84" y="884917"/>
            <a:ext cx="10862831" cy="569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653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ổng hợp 500 hình ảnh mặt trăng đẹp nhất hành tinh">
            <a:extLst>
              <a:ext uri="{FF2B5EF4-FFF2-40B4-BE49-F238E27FC236}">
                <a16:creationId xmlns:a16="http://schemas.microsoft.com/office/drawing/2014/main" id="{37AD921A-35B8-4C2E-AF33-746F734AA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28" y="689430"/>
            <a:ext cx="10813143" cy="592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7749A8-51C1-4069-8F07-19DF069F2F48}"/>
              </a:ext>
            </a:extLst>
          </p:cNvPr>
          <p:cNvSpPr txBox="1"/>
          <p:nvPr/>
        </p:nvSpPr>
        <p:spPr>
          <a:xfrm flipH="1">
            <a:off x="2258058" y="0"/>
            <a:ext cx="74436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275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ình nền Thiên Hà đầy Sao Bầu Trời đêm Vầng Hào Quang Nền, Ngôi Sao, Ngân  Hà, Bầu Trời đầy Sao Background Vector để tải xuống miễn phí - Pngtree">
            <a:extLst>
              <a:ext uri="{FF2B5EF4-FFF2-40B4-BE49-F238E27FC236}">
                <a16:creationId xmlns:a16="http://schemas.microsoft.com/office/drawing/2014/main" id="{80B7B158-4211-4CA5-8878-293095666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71" y="823001"/>
            <a:ext cx="10493829" cy="572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453218-499B-4979-AE02-071954963730}"/>
              </a:ext>
            </a:extLst>
          </p:cNvPr>
          <p:cNvSpPr txBox="1"/>
          <p:nvPr/>
        </p:nvSpPr>
        <p:spPr>
          <a:xfrm flipH="1">
            <a:off x="2322286" y="58056"/>
            <a:ext cx="73794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871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40% trẻ Việt thiếu ngủ do học quá nhiều - VnExpress Sức khỏe">
            <a:extLst>
              <a:ext uri="{FF2B5EF4-FFF2-40B4-BE49-F238E27FC236}">
                <a16:creationId xmlns:a16="http://schemas.microsoft.com/office/drawing/2014/main" id="{4656C00B-9579-4D8E-89B5-2F60BBDEAF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522" y="3865789"/>
            <a:ext cx="4793868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ữa cơm mùa dịch Covid-19 | VOV.VN">
            <a:extLst>
              <a:ext uri="{FF2B5EF4-FFF2-40B4-BE49-F238E27FC236}">
                <a16:creationId xmlns:a16="http://schemas.microsoft.com/office/drawing/2014/main" id="{9CC91C16-66CF-4960-B2A0-0F0077265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93" y="319314"/>
            <a:ext cx="4639813" cy="28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ậu quả kinh hoàng nếu để trẻ xem tivi quá 1h/ngày">
            <a:extLst>
              <a:ext uri="{FF2B5EF4-FFF2-40B4-BE49-F238E27FC236}">
                <a16:creationId xmlns:a16="http://schemas.microsoft.com/office/drawing/2014/main" id="{C5D7CBC0-94EC-49E3-8E24-FAF81DE68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376011"/>
            <a:ext cx="4639813" cy="28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í kíp để trẻ tự giác học bài">
            <a:extLst>
              <a:ext uri="{FF2B5EF4-FFF2-40B4-BE49-F238E27FC236}">
                <a16:creationId xmlns:a16="http://schemas.microsoft.com/office/drawing/2014/main" id="{EF07E75C-7D5D-43C8-AD82-AA8028225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94" y="3702506"/>
            <a:ext cx="4639812" cy="289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413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ửa đêm ngoài phố cùng những nữ lao công quét rác">
            <a:extLst>
              <a:ext uri="{FF2B5EF4-FFF2-40B4-BE49-F238E27FC236}">
                <a16:creationId xmlns:a16="http://schemas.microsoft.com/office/drawing/2014/main" id="{3D37E315-A5BC-44D7-8A8E-CC0CACC4C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9"/>
          <a:stretch/>
        </p:blipFill>
        <p:spPr bwMode="auto">
          <a:xfrm>
            <a:off x="549730" y="277361"/>
            <a:ext cx="4754362" cy="284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Ảnh: CSGT Công an TP.HCM căng mình trong đêm Giao thừa">
            <a:extLst>
              <a:ext uri="{FF2B5EF4-FFF2-40B4-BE49-F238E27FC236}">
                <a16:creationId xmlns:a16="http://schemas.microsoft.com/office/drawing/2014/main" id="{A9F9EC94-E2E2-46C4-962A-0F004F329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909" y="267955"/>
            <a:ext cx="4754361" cy="285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a gác đêm giao thừa">
            <a:extLst>
              <a:ext uri="{FF2B5EF4-FFF2-40B4-BE49-F238E27FC236}">
                <a16:creationId xmlns:a16="http://schemas.microsoft.com/office/drawing/2014/main" id="{F3F53CEE-E4E8-4B07-B195-4607D10B1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213" y="3707385"/>
            <a:ext cx="4241573" cy="282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247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8741DB-2A00-4CA9-B7DD-BA69FC95A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30" y="867225"/>
            <a:ext cx="5007428" cy="5402946"/>
          </a:xfrm>
          <a:prstGeom prst="rect">
            <a:avLst/>
          </a:prstGeom>
        </p:spPr>
      </p:pic>
      <p:pic>
        <p:nvPicPr>
          <p:cNvPr id="5" name="Picture 4" descr="Những hình ảnh mặt trăng tròn đẹp nhất, ảnh trăng máu siêu đẹp">
            <a:extLst>
              <a:ext uri="{FF2B5EF4-FFF2-40B4-BE49-F238E27FC236}">
                <a16:creationId xmlns:a16="http://schemas.microsoft.com/office/drawing/2014/main" id="{D3B9FA42-AFDF-47D8-B84F-9B36D8C9A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613" y="884917"/>
            <a:ext cx="5007428" cy="53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30FB16-7271-4B16-9813-105062A23A81}"/>
              </a:ext>
            </a:extLst>
          </p:cNvPr>
          <p:cNvSpPr txBox="1"/>
          <p:nvPr/>
        </p:nvSpPr>
        <p:spPr>
          <a:xfrm flipH="1">
            <a:off x="2322286" y="58056"/>
            <a:ext cx="73794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301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F8A72-8ED5-44BA-854A-FC555FFC8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E67B6-CCE3-4826-BF4F-A4A0D9E0B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13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C74FE2-020D-4A5D-B599-925422E60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25006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174360-9111-479C-848D-A6DC36E8FDB3}"/>
              </a:ext>
            </a:extLst>
          </p:cNvPr>
          <p:cNvSpPr txBox="1"/>
          <p:nvPr/>
        </p:nvSpPr>
        <p:spPr>
          <a:xfrm flipH="1">
            <a:off x="2788917" y="3715657"/>
            <a:ext cx="74436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" name="Chau-ve-ong-mat-troi-Nhac-Khong-loi">
            <a:hlinkClick r:id="" action="ppaction://media"/>
            <a:extLst>
              <a:ext uri="{FF2B5EF4-FFF2-40B4-BE49-F238E27FC236}">
                <a16:creationId xmlns:a16="http://schemas.microsoft.com/office/drawing/2014/main" id="{0544BEB7-99C6-4C5F-8103-2BE7CABBC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" y="624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2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DC0646-B988-4D4F-A590-EC41E56C0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26D29F-AE1F-4FE4-84EC-4C75746710EB}"/>
              </a:ext>
            </a:extLst>
          </p:cNvPr>
          <p:cNvSpPr txBox="1"/>
          <p:nvPr/>
        </p:nvSpPr>
        <p:spPr>
          <a:xfrm flipH="1">
            <a:off x="2063203" y="3429000"/>
            <a:ext cx="74436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artoon Music (1)">
            <a:hlinkClick r:id="" action="ppaction://media"/>
            <a:extLst>
              <a:ext uri="{FF2B5EF4-FFF2-40B4-BE49-F238E27FC236}">
                <a16:creationId xmlns:a16="http://schemas.microsoft.com/office/drawing/2014/main" id="{96A14289-E2A9-434F-A76E-FC52B7F0C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0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CB133F-678F-4004-BA12-52F825E54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19514"/>
            <a:ext cx="12192002" cy="67384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9E501F-04CA-4937-86DD-2F578AC6BA6F}"/>
              </a:ext>
            </a:extLst>
          </p:cNvPr>
          <p:cNvSpPr txBox="1"/>
          <p:nvPr/>
        </p:nvSpPr>
        <p:spPr>
          <a:xfrm flipH="1">
            <a:off x="2374172" y="2964543"/>
            <a:ext cx="74436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544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5DCAD7-FA12-4428-8AC8-32BBB92D0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9" y="711194"/>
            <a:ext cx="11176000" cy="61395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450944-88D8-4E4C-80E8-1F1093A52F23}"/>
              </a:ext>
            </a:extLst>
          </p:cNvPr>
          <p:cNvSpPr txBox="1"/>
          <p:nvPr/>
        </p:nvSpPr>
        <p:spPr>
          <a:xfrm flipH="1">
            <a:off x="2258058" y="0"/>
            <a:ext cx="74436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588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05D6B9-93F7-4717-A7D7-AF8B31AC1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82" y="172583"/>
            <a:ext cx="3493862" cy="3000375"/>
          </a:xfrm>
          <a:prstGeom prst="rect">
            <a:avLst/>
          </a:prstGeom>
        </p:spPr>
      </p:pic>
      <p:pic>
        <p:nvPicPr>
          <p:cNvPr id="1028" name="Picture 4" descr="Đánh răng tiếng Anh là gì? | Từ hay học mãi">
            <a:extLst>
              <a:ext uri="{FF2B5EF4-FFF2-40B4-BE49-F238E27FC236}">
                <a16:creationId xmlns:a16="http://schemas.microsoft.com/office/drawing/2014/main" id="{EF263194-6D15-4628-8316-B0F55C477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r="5197"/>
          <a:stretch/>
        </p:blipFill>
        <p:spPr bwMode="auto">
          <a:xfrm>
            <a:off x="4325264" y="158068"/>
            <a:ext cx="3207658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iáo dục vệ sinh cho trẻ mầm non: 3 điều mẹ nên dạy con!">
            <a:extLst>
              <a:ext uri="{FF2B5EF4-FFF2-40B4-BE49-F238E27FC236}">
                <a16:creationId xmlns:a16="http://schemas.microsoft.com/office/drawing/2014/main" id="{7D255A83-0190-4D48-96B2-BCC7B2D9F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4" r="14317"/>
          <a:stretch/>
        </p:blipFill>
        <p:spPr bwMode="auto">
          <a:xfrm>
            <a:off x="7953842" y="186883"/>
            <a:ext cx="3541472" cy="29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7 kiểu ăn sáng ảnh hưởng tai hại đến dạ dày của trẻ">
            <a:extLst>
              <a:ext uri="{FF2B5EF4-FFF2-40B4-BE49-F238E27FC236}">
                <a16:creationId xmlns:a16="http://schemas.microsoft.com/office/drawing/2014/main" id="{6BCD0874-54E2-4FEC-97D0-CDB2D6A2A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738" y="3520396"/>
            <a:ext cx="4201355" cy="316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ÔNG BÁO TUYỂN SINH NĂM HỌC 2020 – 2021 - Mầm non Hoa Cúc">
            <a:extLst>
              <a:ext uri="{FF2B5EF4-FFF2-40B4-BE49-F238E27FC236}">
                <a16:creationId xmlns:a16="http://schemas.microsoft.com/office/drawing/2014/main" id="{1383C05D-B320-4F70-8B99-859AADA41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t="4466" r="4139" b="13074"/>
          <a:stretch/>
        </p:blipFill>
        <p:spPr bwMode="auto">
          <a:xfrm>
            <a:off x="6429828" y="3467099"/>
            <a:ext cx="4680262" cy="320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037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 bỗng dưng xỉn màu khi vào hè, lý do vì đâu?">
            <a:extLst>
              <a:ext uri="{FF2B5EF4-FFF2-40B4-BE49-F238E27FC236}">
                <a16:creationId xmlns:a16="http://schemas.microsoft.com/office/drawing/2014/main" id="{E8CFD576-F6C5-467C-BFBA-730E762A1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0" y="807584"/>
            <a:ext cx="11190515" cy="576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229AC8-B5E2-4999-B831-41381419C4A2}"/>
              </a:ext>
            </a:extLst>
          </p:cNvPr>
          <p:cNvSpPr txBox="1"/>
          <p:nvPr/>
        </p:nvSpPr>
        <p:spPr>
          <a:xfrm flipH="1">
            <a:off x="2258058" y="0"/>
            <a:ext cx="74436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135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ự quang hợp ngày càng tăng trên toàn cầu - QuanTriMang.com">
            <a:extLst>
              <a:ext uri="{FF2B5EF4-FFF2-40B4-BE49-F238E27FC236}">
                <a16:creationId xmlns:a16="http://schemas.microsoft.com/office/drawing/2014/main" id="{A6487839-1A1C-4CED-983E-8EF6CCD3B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745" y="226332"/>
            <a:ext cx="4714680" cy="260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6C206F-EC71-424D-BA50-F2F9ADB6503F}"/>
              </a:ext>
            </a:extLst>
          </p:cNvPr>
          <p:cNvSpPr txBox="1"/>
          <p:nvPr/>
        </p:nvSpPr>
        <p:spPr>
          <a:xfrm flipH="1">
            <a:off x="5772329" y="2822431"/>
            <a:ext cx="744365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Bí quyết giữ màu quần áo bền lâu như giặt đồ ở tiệm">
            <a:extLst>
              <a:ext uri="{FF2B5EF4-FFF2-40B4-BE49-F238E27FC236}">
                <a16:creationId xmlns:a16="http://schemas.microsoft.com/office/drawing/2014/main" id="{0E335F1E-14A9-4355-A663-F58694F01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23" y="3486758"/>
            <a:ext cx="4744178" cy="285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937D98-9E41-4505-B07D-5F0694DCA39C}"/>
              </a:ext>
            </a:extLst>
          </p:cNvPr>
          <p:cNvSpPr txBox="1"/>
          <p:nvPr/>
        </p:nvSpPr>
        <p:spPr>
          <a:xfrm flipH="1">
            <a:off x="-780871" y="6342444"/>
            <a:ext cx="744365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phơi thóc đầy sân thì mắc mưa 3 ngày, cảnh tượng khiến gia đình cười xỉu">
            <a:extLst>
              <a:ext uri="{FF2B5EF4-FFF2-40B4-BE49-F238E27FC236}">
                <a16:creationId xmlns:a16="http://schemas.microsoft.com/office/drawing/2014/main" id="{60F86C27-5A62-4469-880F-84518CEAB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745" y="3625654"/>
            <a:ext cx="4714680" cy="257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663046-3CFF-4B09-A426-E4A4EF5C3C39}"/>
              </a:ext>
            </a:extLst>
          </p:cNvPr>
          <p:cNvSpPr txBox="1"/>
          <p:nvPr/>
        </p:nvSpPr>
        <p:spPr>
          <a:xfrm flipH="1">
            <a:off x="5873929" y="6203547"/>
            <a:ext cx="744365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Pin năng lượng mặt trời là gì? Và những điều cần biết - Điện Xanh 247">
            <a:extLst>
              <a:ext uri="{FF2B5EF4-FFF2-40B4-BE49-F238E27FC236}">
                <a16:creationId xmlns:a16="http://schemas.microsoft.com/office/drawing/2014/main" id="{21494416-7B2B-4A5F-8DDD-B3E8305D8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21" y="-483961"/>
            <a:ext cx="471468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4E5DDE-B1C4-421F-8CB4-E1FC2EFD6F1A}"/>
              </a:ext>
            </a:extLst>
          </p:cNvPr>
          <p:cNvSpPr txBox="1"/>
          <p:nvPr/>
        </p:nvSpPr>
        <p:spPr>
          <a:xfrm flipH="1">
            <a:off x="-592909" y="2683534"/>
            <a:ext cx="744365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41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ác động của phơi nắng lên da | Vinmec">
            <a:extLst>
              <a:ext uri="{FF2B5EF4-FFF2-40B4-BE49-F238E27FC236}">
                <a16:creationId xmlns:a16="http://schemas.microsoft.com/office/drawing/2014/main" id="{C99B56B0-1E5E-474E-882B-430C6E585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57" y="221343"/>
            <a:ext cx="4572000" cy="260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3FD812-7C0C-43DB-B631-2E381273BE17}"/>
              </a:ext>
            </a:extLst>
          </p:cNvPr>
          <p:cNvSpPr txBox="1"/>
          <p:nvPr/>
        </p:nvSpPr>
        <p:spPr>
          <a:xfrm flipH="1">
            <a:off x="-780871" y="2917372"/>
            <a:ext cx="744365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Tác hại của hạn hán và một số giải pháp phòng chống hạn hán">
            <a:extLst>
              <a:ext uri="{FF2B5EF4-FFF2-40B4-BE49-F238E27FC236}">
                <a16:creationId xmlns:a16="http://schemas.microsoft.com/office/drawing/2014/main" id="{66C0391A-D2DB-42A3-BCBB-C3FBEC02E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582" y="203963"/>
            <a:ext cx="4984931" cy="262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2380D3-9174-497F-8F7D-9D96D5FEB2FC}"/>
              </a:ext>
            </a:extLst>
          </p:cNvPr>
          <p:cNvSpPr txBox="1"/>
          <p:nvPr/>
        </p:nvSpPr>
        <p:spPr>
          <a:xfrm flipH="1">
            <a:off x="5627187" y="2830286"/>
            <a:ext cx="744365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Cây chết khô - Tin Tức về cây chết khô mới nhất">
            <a:extLst>
              <a:ext uri="{FF2B5EF4-FFF2-40B4-BE49-F238E27FC236}">
                <a16:creationId xmlns:a16="http://schemas.microsoft.com/office/drawing/2014/main" id="{73A7BBDB-059F-49AF-9B8F-4D1571EAA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57" y="3429000"/>
            <a:ext cx="4572000" cy="287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74EAFB-86DB-4D62-8108-A264AD9A1BA6}"/>
              </a:ext>
            </a:extLst>
          </p:cNvPr>
          <p:cNvSpPr txBox="1"/>
          <p:nvPr/>
        </p:nvSpPr>
        <p:spPr>
          <a:xfrm flipH="1">
            <a:off x="-615770" y="6288613"/>
            <a:ext cx="744365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Hình ảnh các vụ cháy rừng lớn trên thế giới trong thời gian gần đây">
            <a:extLst>
              <a:ext uri="{FF2B5EF4-FFF2-40B4-BE49-F238E27FC236}">
                <a16:creationId xmlns:a16="http://schemas.microsoft.com/office/drawing/2014/main" id="{097C38BA-11CD-4693-A987-FBAC70C0E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899" y="3648873"/>
            <a:ext cx="4730614" cy="262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DAEEE6-D6F2-486D-9268-0D3BEA7C1E56}"/>
              </a:ext>
            </a:extLst>
          </p:cNvPr>
          <p:cNvSpPr txBox="1"/>
          <p:nvPr/>
        </p:nvSpPr>
        <p:spPr>
          <a:xfrm flipH="1">
            <a:off x="5627187" y="6275197"/>
            <a:ext cx="744365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402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114</Words>
  <Application>Microsoft Office PowerPoint</Application>
  <PresentationFormat>Widescreen</PresentationFormat>
  <Paragraphs>25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MYMY</dc:creator>
  <cp:lastModifiedBy>MYMY</cp:lastModifiedBy>
  <cp:revision>2</cp:revision>
  <dcterms:created xsi:type="dcterms:W3CDTF">2023-04-09T13:03:19Z</dcterms:created>
  <dcterms:modified xsi:type="dcterms:W3CDTF">2023-04-20T15:23:28Z</dcterms:modified>
</cp:coreProperties>
</file>