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</p:sldMasterIdLst>
  <p:sldIdLst>
    <p:sldId id="261" r:id="rId6"/>
    <p:sldId id="262" r:id="rId7"/>
    <p:sldId id="257" r:id="rId8"/>
    <p:sldId id="258" r:id="rId9"/>
    <p:sldId id="259" r:id="rId10"/>
    <p:sldId id="256" r:id="rId11"/>
    <p:sldId id="263" r:id="rId12"/>
    <p:sldId id="264" r:id="rId13"/>
    <p:sldId id="268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6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6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7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255C0-F3B2-417A-838E-65C9C49B88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57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35578-A72C-46B3-BBD0-FD7B1AE9D9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76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F43B-990B-465D-AC0F-222F8CBA1D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23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F890-B12B-42AD-B51C-B1382C7F9B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36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DE658-A3B5-49AB-9B5C-DCDACF2914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2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D435C-C8A9-404B-ACEB-36B84AF2BC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73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60508-AB2E-468E-A62D-BB3718C43F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04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435A6-1124-487B-96BA-5594B43ED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13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E6795-C7BB-42FA-BA0D-452B438BD3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98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73CE0-7E39-4E73-B31E-EC33239553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05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80214-5FBC-41B3-9942-BD5F125A91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255C0-F3B2-417A-838E-65C9C49B88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2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35578-A72C-46B3-BBD0-FD7B1AE9D9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901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F43B-990B-465D-AC0F-222F8CBA1D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33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F890-B12B-42AD-B51C-B1382C7F9B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91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DE658-A3B5-49AB-9B5C-DCDACF2914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18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D435C-C8A9-404B-ACEB-36B84AF2BC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43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60508-AB2E-468E-A62D-BB3718C43F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3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20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435A6-1124-487B-96BA-5594B43ED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33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E6795-C7BB-42FA-BA0D-452B438BD3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44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73CE0-7E39-4E73-B31E-EC33239553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07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80214-5FBC-41B3-9942-BD5F125A91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04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31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62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06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799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92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547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891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782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150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04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330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546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073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291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41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3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1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275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105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960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408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759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8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2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3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DDF-840E-4EF5-8052-5D9F88B0006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B700-5648-4A5B-B98C-00D32F0D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C5DDF-840E-4EF5-8052-5D9F88B0006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1B700-5648-4A5B-B98C-00D32F0D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3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C6B21-551E-4CAD-B7CB-3247903257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4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C6B21-551E-4CAD-B7CB-3247903257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4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26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C5DDF-840E-4EF5-8052-5D9F88B00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1B700-5648-4A5B-B98C-00D32F0D4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gi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gif"/><Relationship Id="rId2" Type="http://schemas.openxmlformats.org/officeDocument/2006/relationships/slideLayout" Target="../slideLayouts/slideLayout35.xml"/><Relationship Id="rId1" Type="http://schemas.openxmlformats.org/officeDocument/2006/relationships/audio" Target="file:///H:\Nhu-Co-Bac-Trong-Ngay-Vui-Dai-Thang.mp3" TargetMode="External"/><Relationship Id="rId6" Type="http://schemas.openxmlformats.org/officeDocument/2006/relationships/image" Target="../media/image16.wmf"/><Relationship Id="rId11" Type="http://schemas.openxmlformats.org/officeDocument/2006/relationships/image" Target="../media/image21.gif"/><Relationship Id="rId5" Type="http://schemas.openxmlformats.org/officeDocument/2006/relationships/image" Target="../media/image15.wmf"/><Relationship Id="rId10" Type="http://schemas.openxmlformats.org/officeDocument/2006/relationships/image" Target="../media/image20.png"/><Relationship Id="rId4" Type="http://schemas.openxmlformats.org/officeDocument/2006/relationships/image" Target="../media/image14.wmf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2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6.jpe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38" y="0"/>
            <a:ext cx="9143999" cy="716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914412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>
                  <a:solidFill>
                    <a:schemeClr val="accent5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>
                <a:ln>
                  <a:solidFill>
                    <a:schemeClr val="accent5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9700" y="2477922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 MỸ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5- 6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371600" y="1793885"/>
            <a:ext cx="3600450" cy="1025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Nhận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xét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sản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phẩm</a:t>
            </a:r>
            <a:endParaRPr lang="en-US" sz="3600" b="1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5" y="5638800"/>
            <a:ext cx="10370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5" y="5638800"/>
            <a:ext cx="10370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5" y="5638800"/>
            <a:ext cx="10370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5" y="5638800"/>
            <a:ext cx="10370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5181600"/>
            <a:ext cx="9715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105400"/>
            <a:ext cx="9715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4876800"/>
            <a:ext cx="9715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56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75468"/>
            <a:ext cx="9144000" cy="6858000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100000">
                <a:srgbClr val="2F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717" y="0"/>
            <a:ext cx="8915401" cy="6858000"/>
            <a:chOff x="48" y="-6"/>
            <a:chExt cx="5631" cy="4271"/>
          </a:xfrm>
        </p:grpSpPr>
        <p:pic>
          <p:nvPicPr>
            <p:cNvPr id="19476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4" y="672"/>
              <a:ext cx="139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" y="480"/>
              <a:ext cx="143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9" y="-1769"/>
              <a:ext cx="177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7" descr="CRNRC40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" y="-6"/>
              <a:ext cx="951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0" name="Picture 8" descr="CRNRC40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" y="0"/>
              <a:ext cx="87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1" name="Picture 9" descr="CRNRC40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3552"/>
              <a:ext cx="96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10" descr="CRNRC40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614"/>
              <a:ext cx="1008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13" y="2264"/>
              <a:ext cx="176" cy="3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0" name="Picture 16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9567" y="269343"/>
            <a:ext cx="83820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7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744443" y="411326"/>
            <a:ext cx="83820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8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6" y="4828011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9" descr="WhitecornerFlow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70" y="4922784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2" descr="1170269phoexz8m4g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6377583" y="-895350"/>
            <a:ext cx="457200" cy="285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5" name="Picture 23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20183" y="-819150"/>
            <a:ext cx="4572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24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377083" y="-819150"/>
            <a:ext cx="4572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3849" name="WordArt 25"/>
          <p:cNvSpPr>
            <a:spLocks noChangeArrowheads="1" noChangeShapeType="1" noTextEdit="1"/>
          </p:cNvSpPr>
          <p:nvPr/>
        </p:nvSpPr>
        <p:spPr bwMode="auto">
          <a:xfrm>
            <a:off x="1658106" y="1922826"/>
            <a:ext cx="5983487" cy="219069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Kính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tạm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biệt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9468" name="Picture 26" descr="Entertainment-02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801" y="4495800"/>
            <a:ext cx="175260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7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142530" y="13335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8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56880" y="516255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9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57280" y="-1905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30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06" y="3282618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31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76" y="3360648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2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514380" y="523875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3858" name="Nhu-Co-Bac-Trong-Ngay-Vui-Dai-Tha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48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01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15" fill="hold"/>
                                        <p:tgtEl>
                                          <p:spTgt spid="3338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3858"/>
                </p:tgtEl>
              </p:cMediaNode>
            </p:audio>
          </p:childTnLst>
        </p:cTn>
      </p:par>
    </p:tnLst>
    <p:bldLst>
      <p:bldP spid="3338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20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457201" y="1598017"/>
            <a:ext cx="5591174" cy="177338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ỔN ĐỊNH TỔ CHỨC</a:t>
            </a:r>
            <a:endParaRPr lang="en-US" sz="3600" b="1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8" y="5638800"/>
            <a:ext cx="10370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8" y="5638800"/>
            <a:ext cx="10370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8" y="5638800"/>
            <a:ext cx="10370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8" y="5638800"/>
            <a:ext cx="10370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5181600"/>
            <a:ext cx="9715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105400"/>
            <a:ext cx="9715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4876800"/>
            <a:ext cx="9715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5952" y="3378803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Mùa Hè Đến - Nhạc Thiếu Nhi Vui Nhộn Hay Nhất - Múa Hát Trẻ Em Sôi Độ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030.0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5525" y="403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9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0" descr="VẼ TRANH CUỘC SỐNG QUANH EM - BẢO VỆ MÔI TRƯỜNG DỌN SẠCH BÃI BIỂN | Tổng  hợp những nội dung liên quan tranh cuoc song quanh em đúng nhấ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8" r="12348"/>
          <a:stretch/>
        </p:blipFill>
        <p:spPr bwMode="auto">
          <a:xfrm>
            <a:off x="-7620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6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4" descr="VẼ TRANH ĐỀ TÀI: BẢO VỆ MÔI TRƯỜNG NƠI EM SỐNG | tranh bao ve moi truong |  Hướng dẫn tô màu cho bé tự học tại nhà - Foci - Thờ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3" r="12352"/>
          <a:stretch/>
        </p:blipFill>
        <p:spPr bwMode="auto">
          <a:xfrm>
            <a:off x="0" y="110430"/>
            <a:ext cx="9144000" cy="67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1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52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1000 Ý tưởng vẽ tranh bảo vệ môi trường đơn giản và đẹp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1000 Ý tưởng vẽ tranh bảo vệ môi trường đơn giản và đẹp."/>
          <p:cNvSpPr>
            <a:spLocks noChangeAspect="1" noChangeArrowheads="1"/>
          </p:cNvSpPr>
          <p:nvPr/>
        </p:nvSpPr>
        <p:spPr bwMode="auto">
          <a:xfrm>
            <a:off x="307975" y="79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1000 Ý tưởng vẽ tranh bảo vệ môi trường đơn giản và đẹp."/>
          <p:cNvSpPr>
            <a:spLocks noChangeAspect="1" noChangeArrowheads="1"/>
          </p:cNvSpPr>
          <p:nvPr/>
        </p:nvSpPr>
        <p:spPr bwMode="auto">
          <a:xfrm>
            <a:off x="460375" y="1603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1000 Ý tưởng vẽ tranh bảo vệ môi trường đơn giản và đẹp.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Vẽ tranh bảo vệ môi trường đơn giản và đẹp"/>
          <p:cNvSpPr>
            <a:spLocks noChangeAspect="1" noChangeArrowheads="1"/>
          </p:cNvSpPr>
          <p:nvPr/>
        </p:nvSpPr>
        <p:spPr bwMode="auto">
          <a:xfrm>
            <a:off x="765175" y="4651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Vẽ tranh bảo vệ môi trường đơn giản và đẹp"/>
          <p:cNvSpPr>
            <a:spLocks noChangeAspect="1" noChangeArrowheads="1"/>
          </p:cNvSpPr>
          <p:nvPr/>
        </p:nvSpPr>
        <p:spPr bwMode="auto">
          <a:xfrm>
            <a:off x="917575" y="6175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VẼ TRANH ĐỀ TÀI: BẢO VỆ MÔI TRƯỜNG NƠI EM SỐNG | tranh bao ve moi truong |  Hướng dẫn tô màu cho bé tự học tại nhà - Foci - Thờ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3" r="12352"/>
          <a:stretch/>
        </p:blipFill>
        <p:spPr bwMode="auto">
          <a:xfrm>
            <a:off x="4648206" y="110430"/>
            <a:ext cx="4294643" cy="327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Ẽ TRANH ĐỀ TÀI : BẢO VỆ MÔI TRƯỜ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" b="1928"/>
          <a:stretch/>
        </p:blipFill>
        <p:spPr bwMode="auto">
          <a:xfrm>
            <a:off x="130181" y="3490686"/>
            <a:ext cx="4267199" cy="307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VẼ TRANH ĐỀ TÀI : BẢO VỆ MÔI TRƯỜNG - BIỂN CỦA EM mới nhất 2022 - Vẽ.v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r="12466"/>
          <a:stretch/>
        </p:blipFill>
        <p:spPr bwMode="auto">
          <a:xfrm>
            <a:off x="4639796" y="3490686"/>
            <a:ext cx="4303047" cy="307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VẼ TRANH CUỘC SỐNG QUANH EM - BẢO VỆ MÔI TRƯỜNG DỌN SẠCH BÃI BIỂN | Tổng  hợp những nội dung liên quan tranh cuoc song quanh em đúng nhấ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8" r="12348"/>
          <a:stretch/>
        </p:blipFill>
        <p:spPr bwMode="auto">
          <a:xfrm>
            <a:off x="155581" y="160338"/>
            <a:ext cx="4267199" cy="317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ẽ tranh bảo vệ môi trường | Vẽ bảo vệ môi trường xung quanh e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6" r="10811"/>
          <a:stretch/>
        </p:blipFill>
        <p:spPr bwMode="auto">
          <a:xfrm>
            <a:off x="4876800" y="313793"/>
            <a:ext cx="3810000" cy="282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74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885826" y="2154382"/>
            <a:ext cx="4171950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Hỏi</a:t>
            </a:r>
            <a:r>
              <a:rPr lang="en-US" sz="3600" b="1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 ý </a:t>
            </a:r>
            <a:r>
              <a:rPr lang="en-US" sz="3600" b="1" i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tưởng</a:t>
            </a:r>
            <a:r>
              <a:rPr lang="en-US" sz="3600" b="1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trẻ</a:t>
            </a:r>
            <a:endParaRPr lang="en-US" sz="3600" b="1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6" y="5638800"/>
            <a:ext cx="10370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6" y="5638800"/>
            <a:ext cx="10370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6" y="5638800"/>
            <a:ext cx="10370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6" y="5638800"/>
            <a:ext cx="10370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5181600"/>
            <a:ext cx="9715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105400"/>
            <a:ext cx="9715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4876800"/>
            <a:ext cx="9715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9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371600" y="1524000"/>
            <a:ext cx="3600450" cy="1025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thực</a:t>
            </a:r>
            <a:r>
              <a:rPr lang="en-US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hiện</a:t>
            </a:r>
            <a:endParaRPr lang="en-US" sz="3600" b="1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5" y="5638800"/>
            <a:ext cx="10370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5" y="5638800"/>
            <a:ext cx="10370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5" y="5638800"/>
            <a:ext cx="10370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5" y="5638800"/>
            <a:ext cx="103703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5181600"/>
            <a:ext cx="9715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105400"/>
            <a:ext cx="9715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4876800"/>
            <a:ext cx="9715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lbum Tuyển Tập Nhạc Không Lời Hay (Vol.1) - V.A, Nghe album tải nhạc MP3 dragon_smex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01.475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43225" y="2913062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6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905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1000 Ý tưởng vẽ tranh bảo vệ môi trường đơn giản và đẹp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4" descr="1000 Ý tưởng vẽ tranh bảo vệ môi trường đơn giản và đẹp."/>
          <p:cNvSpPr>
            <a:spLocks noChangeAspect="1" noChangeArrowheads="1"/>
          </p:cNvSpPr>
          <p:nvPr/>
        </p:nvSpPr>
        <p:spPr bwMode="auto">
          <a:xfrm>
            <a:off x="307975" y="79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6" descr="1000 Ý tưởng vẽ tranh bảo vệ môi trường đơn giản và đẹp."/>
          <p:cNvSpPr>
            <a:spLocks noChangeAspect="1" noChangeArrowheads="1"/>
          </p:cNvSpPr>
          <p:nvPr/>
        </p:nvSpPr>
        <p:spPr bwMode="auto">
          <a:xfrm>
            <a:off x="460375" y="1603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8" descr="1000 Ý tưởng vẽ tranh bảo vệ môi trường đơn giản và đẹp.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AutoShape 10" descr="Vẽ tranh bảo vệ môi trường đơn giản và đẹp"/>
          <p:cNvSpPr>
            <a:spLocks noChangeAspect="1" noChangeArrowheads="1"/>
          </p:cNvSpPr>
          <p:nvPr/>
        </p:nvSpPr>
        <p:spPr bwMode="auto">
          <a:xfrm>
            <a:off x="765175" y="4651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AutoShape 12" descr="Vẽ tranh bảo vệ môi trường đơn giản và đẹp"/>
          <p:cNvSpPr>
            <a:spLocks noChangeAspect="1" noChangeArrowheads="1"/>
          </p:cNvSpPr>
          <p:nvPr/>
        </p:nvSpPr>
        <p:spPr bwMode="auto">
          <a:xfrm>
            <a:off x="917575" y="6175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8" name="Picture 14" descr="VẼ TRANH ĐỀ TÀI: BẢO VỆ MÔI TRƯỜNG NƠI EM SỐNG | tranh bao ve moi truong |  Hướng dẫn tô màu cho bé tự học tại nhà - Foci - Thờ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3" r="12352"/>
          <a:stretch/>
        </p:blipFill>
        <p:spPr bwMode="auto">
          <a:xfrm>
            <a:off x="4648206" y="110430"/>
            <a:ext cx="4294643" cy="327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Ẽ TRANH ĐỀ TÀI : BẢO VỆ MÔI TRƯỜ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" b="1928"/>
          <a:stretch/>
        </p:blipFill>
        <p:spPr bwMode="auto">
          <a:xfrm>
            <a:off x="130181" y="3490686"/>
            <a:ext cx="4267199" cy="307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VẼ TRANH ĐỀ TÀI : BẢO VỆ MÔI TRƯỜNG - BIỂN CỦA EM mới nhất 2022 - Vẽ.v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r="12466"/>
          <a:stretch/>
        </p:blipFill>
        <p:spPr bwMode="auto">
          <a:xfrm>
            <a:off x="4639796" y="3490686"/>
            <a:ext cx="4303047" cy="307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VẼ TRANH CUỘC SỐNG QUANH EM - BẢO VỆ MÔI TRƯỜNG DỌN SẠCH BÃI BIỂN | Tổng  hợp những nội dung liên quan tranh cuoc song quanh em đúng nhấ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8" r="12348"/>
          <a:stretch/>
        </p:blipFill>
        <p:spPr bwMode="auto">
          <a:xfrm>
            <a:off x="155581" y="160338"/>
            <a:ext cx="4267199" cy="317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lbum Tuyển Tập Nhạc Không Lời Hay (Vol.1) - V.A, Nghe album tải nhạc MP3 dragon_smex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01.475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33614" y="3313895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8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905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vant"/>
        <a:ea typeface=""/>
        <a:cs typeface=""/>
      </a:majorFont>
      <a:minorFont>
        <a:latin typeface=".VnAv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vant"/>
        <a:ea typeface=""/>
        <a:cs typeface=""/>
      </a:majorFont>
      <a:minorFont>
        <a:latin typeface=".VnAv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66</Words>
  <Application>Microsoft Office PowerPoint</Application>
  <PresentationFormat>On-screen Show (4:3)</PresentationFormat>
  <Paragraphs>12</Paragraphs>
  <Slides>11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Office Theme</vt:lpstr>
      <vt:lpstr>Default Design</vt:lpstr>
      <vt:lpstr>1_Default Design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8</cp:revision>
  <dcterms:created xsi:type="dcterms:W3CDTF">2022-04-26T02:08:44Z</dcterms:created>
  <dcterms:modified xsi:type="dcterms:W3CDTF">2024-04-15T05:12:45Z</dcterms:modified>
</cp:coreProperties>
</file>