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8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4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8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5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1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0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D86C-89DA-4BE7-B620-DBBAF241A743}" type="datetimeFigureOut">
              <a:rPr lang="en-US" smtClean="0"/>
              <a:t>25/04/2019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17833-176C-4F51-8693-024BF05B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6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\Downloads\ve bien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329" y="3629025"/>
            <a:ext cx="413382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cuments\Downloads\vẽ bien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3629025"/>
            <a:ext cx="41910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ocuments\Downloads\ve bi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329" y="152399"/>
            <a:ext cx="4274502" cy="315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Documents\Downloads\ve bie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79"/>
            <a:ext cx="4368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5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Customers home or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Bien Cuong</dc:creator>
  <cp:lastModifiedBy>Nguyen Bien Cuong</cp:lastModifiedBy>
  <cp:revision>3</cp:revision>
  <dcterms:created xsi:type="dcterms:W3CDTF">2019-01-18T01:44:22Z</dcterms:created>
  <dcterms:modified xsi:type="dcterms:W3CDTF">2019-04-25T08:37:58Z</dcterms:modified>
</cp:coreProperties>
</file>