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09" r:id="rId3"/>
  </p:sldMasterIdLst>
  <p:sldIdLst>
    <p:sldId id="269" r:id="rId4"/>
    <p:sldId id="296" r:id="rId5"/>
    <p:sldId id="297" r:id="rId6"/>
    <p:sldId id="300" r:id="rId7"/>
    <p:sldId id="298" r:id="rId8"/>
    <p:sldId id="302" r:id="rId9"/>
    <p:sldId id="293" r:id="rId10"/>
    <p:sldId id="280" r:id="rId11"/>
    <p:sldId id="301" r:id="rId12"/>
    <p:sldId id="282" r:id="rId13"/>
    <p:sldId id="27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FF99"/>
    <a:srgbClr val="99FF99"/>
    <a:srgbClr val="FF99FF"/>
    <a:srgbClr val="FF99CC"/>
    <a:srgbClr val="FFFF00"/>
    <a:srgbClr val="FF0000"/>
    <a:srgbClr val="009900"/>
    <a:srgbClr val="0000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270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059E6-F5C8-4820-84BE-1E269AA86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1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E685-9410-400C-9C1F-A17858588C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18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386CE-0877-4169-9E93-4CF9FD37D3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85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A17-3FD2-4435-81CE-58FD324E1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09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2C341-6C08-438D-9940-61545A83E1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24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7779D-D97E-4197-A7C7-9029FA5089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83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8C653-EBF5-4A7D-B6A8-AF253E7B34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56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E9156-5BA7-4B3A-84E8-71B07E1486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6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BAD8C-D54D-4469-B465-2F6A12FE40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43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C1F1A-4621-452A-AFD3-885BB9804C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30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0685-80CE-4DD4-A55F-EE19E6A98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53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255C0-F3B2-417A-838E-65C9C49B88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993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35578-A72C-46B3-BBD0-FD7B1AE9D9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0779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3F43B-990B-465D-AC0F-222F8CBA1D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964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6F890-B12B-42AD-B51C-B1382C7F9B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6747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DE658-A3B5-49AB-9B5C-DCDACF2914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5725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D435C-C8A9-404B-ACEB-36B84AF2BC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37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60508-AB2E-468E-A62D-BB3718C43F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98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435A6-1124-487B-96BA-5594B43ED4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3338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E6795-C7BB-42FA-BA0D-452B438BD3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75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73CE0-7E39-4E73-B31E-EC33239553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648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80214-5FBC-41B3-9942-BD5F125A91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788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12F1DE-699A-425E-84C1-4A6D56751D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8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1C6B21-551E-4CAD-B7CB-32479032577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1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van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5.gif"/><Relationship Id="rId3" Type="http://schemas.openxmlformats.org/officeDocument/2006/relationships/image" Target="../media/image15.wmf"/><Relationship Id="rId7" Type="http://schemas.openxmlformats.org/officeDocument/2006/relationships/image" Target="../media/image19.wmf"/><Relationship Id="rId12" Type="http://schemas.openxmlformats.org/officeDocument/2006/relationships/image" Target="../media/image24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Nhu-Co-Bac-Trong-Ngay-Vui-Dai-Thang.mp3" TargetMode="External"/><Relationship Id="rId6" Type="http://schemas.openxmlformats.org/officeDocument/2006/relationships/image" Target="../media/image18.wmf"/><Relationship Id="rId11" Type="http://schemas.openxmlformats.org/officeDocument/2006/relationships/image" Target="../media/image23.gif"/><Relationship Id="rId5" Type="http://schemas.openxmlformats.org/officeDocument/2006/relationships/image" Target="../media/image17.wmf"/><Relationship Id="rId10" Type="http://schemas.openxmlformats.org/officeDocument/2006/relationships/image" Target="../media/image22.png"/><Relationship Id="rId4" Type="http://schemas.openxmlformats.org/officeDocument/2006/relationships/image" Target="../media/image16.wmf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WordArt 12"/>
          <p:cNvSpPr>
            <a:spLocks noChangeArrowheads="1" noChangeShapeType="1" noTextEdit="1"/>
          </p:cNvSpPr>
          <p:nvPr/>
        </p:nvSpPr>
        <p:spPr bwMode="auto">
          <a:xfrm>
            <a:off x="1348235" y="2261306"/>
            <a:ext cx="9982200" cy="3114426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Đề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tài</a:t>
            </a:r>
            <a:r>
              <a:rPr lang="en-US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Cắt</a:t>
            </a:r>
            <a:r>
              <a:rPr lang="en-US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xé</a:t>
            </a:r>
            <a:r>
              <a:rPr lang="en-US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dán</a:t>
            </a:r>
            <a:r>
              <a:rPr lang="en-US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một</a:t>
            </a:r>
            <a:r>
              <a:rPr lang="en-US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số</a:t>
            </a:r>
            <a:r>
              <a:rPr lang="en-US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hiện</a:t>
            </a:r>
            <a:r>
              <a:rPr lang="en-US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tượng</a:t>
            </a:r>
            <a:r>
              <a:rPr lang="en-US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tự</a:t>
            </a:r>
            <a:r>
              <a:rPr lang="en-US" sz="3600" kern="10" dirty="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nhiên</a:t>
            </a:r>
            <a:endParaRPr lang="vi-VN" sz="3600" kern="10" dirty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342" name="Picture 2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111">
            <a:off x="-47290" y="1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5190" y="5286625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5190" y="95500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5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50702" y="5732379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6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762781" y="-544181"/>
            <a:ext cx="7048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90" y="2362201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793" y="2975058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2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383" y="2671011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3622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5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160421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6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25908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7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626" y="352424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4219575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4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90" y="5181600"/>
            <a:ext cx="3048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9790" y="2492625"/>
            <a:ext cx="68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5969083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471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842" y="444215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121" y="43561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5772149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54825" y="1480322"/>
            <a:ext cx="76634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LĨNH VỰC PHÁT TRIỂN THẨM MỸ</a:t>
            </a:r>
          </a:p>
        </p:txBody>
      </p:sp>
      <p:sp>
        <p:nvSpPr>
          <p:cNvPr id="3" name="Rectangle 2"/>
          <p:cNvSpPr/>
          <p:nvPr/>
        </p:nvSpPr>
        <p:spPr>
          <a:xfrm>
            <a:off x="3018004" y="4381918"/>
            <a:ext cx="632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MGL ( 5 - 6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74803" y="654591"/>
            <a:ext cx="6389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23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3362902-51A3-4EE9-BC40-EDEF248EE6CD}"/>
              </a:ext>
            </a:extLst>
          </p:cNvPr>
          <p:cNvSpPr txBox="1"/>
          <p:nvPr/>
        </p:nvSpPr>
        <p:spPr>
          <a:xfrm>
            <a:off x="3302238" y="5166617"/>
            <a:ext cx="66308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694564"/>
      </p:ext>
    </p:extLst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WordArt 3"/>
          <p:cNvSpPr>
            <a:spLocks noChangeArrowheads="1" noChangeShapeType="1" noTextEdit="1"/>
          </p:cNvSpPr>
          <p:nvPr/>
        </p:nvSpPr>
        <p:spPr bwMode="auto">
          <a:xfrm>
            <a:off x="1828800" y="1793876"/>
            <a:ext cx="4800600" cy="10255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Nhận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xét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sản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phẩm</a:t>
            </a:r>
            <a:endParaRPr lang="en-US" sz="3600" b="1" i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9460" name="Picture 409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10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11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12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413" descr="Butterfly-01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1816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414" descr="Butterfly-01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1054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415" descr="Butterfly-01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768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5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0" y="75468"/>
            <a:ext cx="12192000" cy="6858000"/>
          </a:xfrm>
          <a:prstGeom prst="rect">
            <a:avLst/>
          </a:prstGeom>
          <a:gradFill rotWithShape="1">
            <a:gsLst>
              <a:gs pos="0">
                <a:srgbClr val="66FF99"/>
              </a:gs>
              <a:gs pos="100000">
                <a:srgbClr val="2F76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59" name="Group 7"/>
          <p:cNvGrpSpPr>
            <a:grpSpLocks/>
          </p:cNvGrpSpPr>
          <p:nvPr/>
        </p:nvGrpSpPr>
        <p:grpSpPr bwMode="auto">
          <a:xfrm>
            <a:off x="951" y="0"/>
            <a:ext cx="11887201" cy="6858000"/>
            <a:chOff x="48" y="-6"/>
            <a:chExt cx="5631" cy="4271"/>
          </a:xfrm>
        </p:grpSpPr>
        <p:pic>
          <p:nvPicPr>
            <p:cNvPr id="19476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4" y="672"/>
              <a:ext cx="139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7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" y="480"/>
              <a:ext cx="143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8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9" y="-1769"/>
              <a:ext cx="177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9" name="Picture 7" descr="CRNRC40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-6"/>
              <a:ext cx="951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0" name="Picture 8" descr="CRNRC4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" y="0"/>
              <a:ext cx="87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1" name="Picture 9" descr="CRNRC40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" y="3552"/>
              <a:ext cx="960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2" name="Picture 10" descr="CRNRC40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614"/>
              <a:ext cx="1008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3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813" y="2264"/>
              <a:ext cx="176" cy="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0" name="Picture 16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6085" y="269343"/>
            <a:ext cx="111760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7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325919" y="411326"/>
            <a:ext cx="111760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8" descr="Whitecorner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68" y="4828011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9" descr="WhitecornerFlow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293" y="4922784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2" descr="1170269phoexz8m4g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8579644" y="-1371600"/>
            <a:ext cx="457200" cy="381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5" name="Picture 23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36444" y="-1295400"/>
            <a:ext cx="457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6" name="Picture 24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245644" y="-1295400"/>
            <a:ext cx="457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3849" name="WordArt 25"/>
          <p:cNvSpPr>
            <a:spLocks noChangeArrowheads="1" noChangeShapeType="1" noTextEdit="1"/>
          </p:cNvSpPr>
          <p:nvPr/>
        </p:nvSpPr>
        <p:spPr bwMode="auto">
          <a:xfrm>
            <a:off x="2210803" y="1922819"/>
            <a:ext cx="7977983" cy="2190695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Kính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chào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tạm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biệt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9468" name="Picture 26" descr="Entertainment-02-jun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397" y="4495800"/>
            <a:ext cx="2336801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7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983706" y="-15240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8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69506" y="487680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29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36706" y="-30480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0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74" y="3282618"/>
            <a:ext cx="101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1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01" y="3360648"/>
            <a:ext cx="101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2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79506" y="495300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58" name="Nhu-Co-Bac-Trong-Ngay-Vui-Dai-Tha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930" y="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78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3515" fill="hold"/>
                                        <p:tgtEl>
                                          <p:spTgt spid="3338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3858"/>
                </p:tgtEl>
              </p:cMediaNode>
            </p:audio>
          </p:childTnLst>
        </p:cTn>
      </p:par>
    </p:tnLst>
    <p:bldLst>
      <p:bldP spid="3338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09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10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11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12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413" descr="Butterfly-01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1816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414" descr="Butterfly-01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1054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415" descr="Butterfly-01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768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388146" y="1252537"/>
            <a:ext cx="7467600" cy="3657600"/>
          </a:xfrm>
          <a:prstGeom prst="rect">
            <a:avLst/>
          </a:prstGeom>
        </p:spPr>
        <p:txBody>
          <a:bodyPr wrap="none" fromWordArt="1">
            <a:prstTxWarp prst="textArchUpPour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Ổn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định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tổ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chức</a:t>
            </a:r>
            <a:endParaRPr lang="en-US" sz="3600" b="1" i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78114" y="2665838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ho Tôi Đi Làm Mưa Với [Official Full HD]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025.06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33826" y="3496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3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0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3" t="16500" r="11197"/>
          <a:stretch/>
        </p:blipFill>
        <p:spPr bwMode="auto">
          <a:xfrm>
            <a:off x="0" y="-14288"/>
            <a:ext cx="12192000" cy="691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15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69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0"/>
            <a:ext cx="50292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5181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276601"/>
            <a:ext cx="5410200" cy="354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67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WordArt 3"/>
          <p:cNvSpPr>
            <a:spLocks noChangeArrowheads="1" noChangeShapeType="1" noTextEdit="1"/>
          </p:cNvSpPr>
          <p:nvPr/>
        </p:nvSpPr>
        <p:spPr bwMode="auto">
          <a:xfrm>
            <a:off x="1181101" y="2154382"/>
            <a:ext cx="5562600" cy="1295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Hỏi</a:t>
            </a:r>
            <a:r>
              <a:rPr lang="en-US" sz="3600" b="1" i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 ý </a:t>
            </a:r>
            <a:r>
              <a:rPr lang="en-US" sz="3600" b="1" i="1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tưởng</a:t>
            </a:r>
            <a:r>
              <a:rPr lang="en-US" sz="3600" b="1" i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trẻ</a:t>
            </a:r>
            <a:endParaRPr lang="en-US" sz="3600" b="1" i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9460" name="Picture 409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10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11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12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413" descr="Butterfly-01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1816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414" descr="Butterfly-01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1054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415" descr="Butterfly-01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768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83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WordArt 3"/>
          <p:cNvSpPr>
            <a:spLocks noChangeArrowheads="1" noChangeShapeType="1" noTextEdit="1"/>
          </p:cNvSpPr>
          <p:nvPr/>
        </p:nvSpPr>
        <p:spPr bwMode="auto">
          <a:xfrm>
            <a:off x="1828800" y="1524000"/>
            <a:ext cx="4800600" cy="10255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Trẻ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thực</a:t>
            </a:r>
            <a:r>
              <a:rPr lang="en-US" sz="3600" b="1" i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i="1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hiện</a:t>
            </a:r>
            <a:endParaRPr lang="en-US" sz="3600" b="1" i="1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9460" name="Picture 409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10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11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12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5638800"/>
            <a:ext cx="1382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413" descr="Butterfly-01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1816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414" descr="Butterfly-01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1054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415" descr="Butterfly-01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8768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lbum Tuyển Tập Nhạc Không Lời Hay (Vol.1) - V.A, Nghe album tải nhạc MP3 dragon_smex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01.475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24300" y="2913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905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0"/>
            <a:ext cx="50292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5181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385427"/>
            <a:ext cx="5410200" cy="3439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lbum Tuyển Tập Nhạc Không Lời Hay (Vol.1) - V.A, Nghe album tải nhạc MP3 dragon_smex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01.475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8800" y="457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4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905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.VnAvant"/>
        <a:ea typeface=""/>
        <a:cs typeface=""/>
      </a:majorFont>
      <a:minorFont>
        <a:latin typeface=".VnAva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5107</TotalTime>
  <Words>77</Words>
  <Application>Microsoft Office PowerPoint</Application>
  <PresentationFormat>Custom</PresentationFormat>
  <Paragraphs>13</Paragraphs>
  <Slides>11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Office Theme</vt:lpstr>
      <vt:lpstr>2_Default Design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Techsi.vn</cp:lastModifiedBy>
  <cp:revision>152</cp:revision>
  <dcterms:created xsi:type="dcterms:W3CDTF">2016-10-23T17:21:39Z</dcterms:created>
  <dcterms:modified xsi:type="dcterms:W3CDTF">2024-03-30T01:56:51Z</dcterms:modified>
</cp:coreProperties>
</file>