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274" r:id="rId3"/>
    <p:sldId id="264" r:id="rId4"/>
    <p:sldId id="258" r:id="rId5"/>
    <p:sldId id="260" r:id="rId6"/>
    <p:sldId id="261" r:id="rId7"/>
    <p:sldId id="262" r:id="rId8"/>
    <p:sldId id="263" r:id="rId9"/>
    <p:sldId id="267" r:id="rId10"/>
    <p:sldId id="265" r:id="rId11"/>
    <p:sldId id="266" r:id="rId12"/>
    <p:sldId id="268" r:id="rId13"/>
    <p:sldId id="271" r:id="rId14"/>
    <p:sldId id="269" r:id="rId15"/>
    <p:sldId id="272" r:id="rId16"/>
    <p:sldId id="270" r:id="rId17"/>
    <p:sldId id="277" r:id="rId18"/>
    <p:sldId id="283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F195-82AB-4AFF-AB0B-5A2C65664C4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DDFBD-7348-4F39-A0C5-444B6000D6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1708-22B1-41C6-A663-EAE6C18D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AC8C-C4BC-493C-AA7C-238649F56A2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26AF-D745-4372-A294-6C7F65BDF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A128-F55E-4655-A8AD-E6742AD0FFC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AFDF-4A2D-4A23-A028-872EDEA715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01A9-46BA-416A-9BD2-C967D01512A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7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1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38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95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5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2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71B23-EBC2-4E63-8BAB-E24D803878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66843-2307-4FC2-9299-796C81014FD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6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EB76-D41E-476A-82D3-984164A337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D33C-C0F6-4A1F-8062-2EC924D73A1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577D-6155-48EB-B232-81FAA3BAE5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7C20-65E6-42A5-BBEC-F768C1B3AB0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3DAAB-8275-466B-A48D-1E7EFC449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4F26-3F7A-48D8-97A4-B4BC7E49F0F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B29B-BB1D-4A3C-8BBF-5704D68500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62325-9EB7-41FD-9DEA-DB797527680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C16F-D2C7-4303-A2D3-E577749F4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46F83-39FE-43EF-820B-6003A4C5BE1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3F8-CD83-4E98-9B4F-3BA933E7B4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6E66-0199-4822-9E54-19B2E3A2E44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D066D-E39B-40F0-BA7C-A9ADE41B9D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86F42-C6C6-4533-B751-79DD0D92FA6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4BF8C5-D28B-4633-9CBB-F5555DF74E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D4062-3BC1-49F5-8AA8-275E8705C2A7}" type="slidenum">
              <a:rPr lang="en-US" altLang="en-US">
                <a:cs typeface="Arial" panose="020B0604020202020204" pitchFamily="34" charset="0"/>
              </a:r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C262E-B5B8-45CB-ABF9-CBA0131919F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6036E-1CB0-4976-BA89-96F58AD0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8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52400"/>
            <a:ext cx="9132887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304800"/>
            <a:ext cx="6477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9700" y="1905000"/>
            <a:ext cx="6858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33600" y="3886200"/>
            <a:ext cx="541020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“Xe chữa cháy”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24 – 36 tháng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Tâm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79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đỏ như lửa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 chứa nước đầy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0" y="574721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như bay là chạy như thế nào?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1"/>
            <a:ext cx="913227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35148" y="3733800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chữa cháy chạy như thế nào?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29001"/>
            <a:ext cx="33813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508"/>
            <a:ext cx="4103077" cy="3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68062" y="3470031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chữa cháy chạy kêu có to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579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chạy như bay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 vang đường phố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133600"/>
            <a:ext cx="4724400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6" y="17464"/>
            <a:ext cx="5040313" cy="454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666999"/>
            <a:ext cx="19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nhà nào bốc lửa xe chữa cháy làm gì?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2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5385" y="51054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 bốc lửa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dập liền tay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gọi chữa cháy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ngay, có ngay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5708" y="34290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điện thoại gọi cứu hỏa là số nào 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79268"/>
            <a:ext cx="9120554" cy="677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90665"/>
            <a:ext cx="3927230" cy="278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4308" y="40386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 điện thoại gọi cứu hỏa là số nào?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46" y="5411450"/>
            <a:ext cx="3669323" cy="1446550"/>
            <a:chOff x="23446" y="5411450"/>
            <a:chExt cx="3669323" cy="1446550"/>
          </a:xfrm>
        </p:grpSpPr>
        <p:sp>
          <p:nvSpPr>
            <p:cNvPr id="4" name="Cloud 3"/>
            <p:cNvSpPr/>
            <p:nvPr/>
          </p:nvSpPr>
          <p:spPr>
            <a:xfrm>
              <a:off x="23446" y="5668963"/>
              <a:ext cx="3669323" cy="1189037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4062" y="5411450"/>
              <a:ext cx="1828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pic>
        <p:nvPicPr>
          <p:cNvPr id="7" name="Picture 6" descr="D:\Desktop\A2 nam 2021-2022\logotruo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7F4"/>
              </a:clrFrom>
              <a:clrTo>
                <a:srgbClr val="FBF7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5" y="905693"/>
            <a:ext cx="484586" cy="4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5761" y="1770629"/>
            <a:ext cx="771247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  <a:p>
            <a:pPr defTabSz="685800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hiểu ý nghĩa, công dụng của xe chữa cháy và biết số ĐT cứu hoả khi cần thiết liên hệ.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8808"/>
            <a:ext cx="9143999" cy="5143500"/>
          </a:xfrm>
          <a:prstGeom prst="rect">
            <a:avLst/>
          </a:prstGeom>
        </p:spPr>
      </p:pic>
      <p:pic>
        <p:nvPicPr>
          <p:cNvPr id="7" name="Picture 6" descr="D:\Desktop\A2 nam 2021-2022\logotruo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7F4"/>
              </a:clrFrom>
              <a:clrTo>
                <a:srgbClr val="FBF7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5" y="905693"/>
            <a:ext cx="484586" cy="4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563" y="2604934"/>
            <a:ext cx="6537082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563"/>
              </a:spcAft>
            </a:pPr>
            <a:r>
              <a:rPr lang="pt-B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en-US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r>
              <a:rPr lang="pt-BR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Lớp đọc, tổ </a:t>
            </a:r>
            <a:r>
              <a:rPr lang="en-US" altLang="en-US">
                <a:solidFill>
                  <a:srgbClr val="7030A0"/>
                </a:solidFill>
                <a:latin typeface="Times New Roman" panose="02020603050405020304" pitchFamily="18" charset="0"/>
              </a:rPr>
              <a:t>đọc (đọc 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nối tiếp), nhóm đọc</a:t>
            </a:r>
          </a:p>
          <a:p>
            <a:pPr defTabSz="685800"/>
            <a:r>
              <a:rPr lang="en-US" altLang="en-US">
                <a:solidFill>
                  <a:srgbClr val="7030A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Cá nhân trẻ đọc sử dụng Powponit</a:t>
            </a:r>
            <a:endParaRPr lang="en-US" altLang="en-US" dirty="0">
              <a:solidFill>
                <a:srgbClr val="7030A0"/>
              </a:solidFill>
              <a:latin typeface="Calibri"/>
            </a:endParaRPr>
          </a:p>
          <a:p>
            <a:pPr defTabSz="685800">
              <a:spcAft>
                <a:spcPts val="563"/>
              </a:spcAft>
            </a:pPr>
            <a:endParaRPr lang="pt-BR" sz="135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85309" y="4185078"/>
            <a:ext cx="686020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en-US" altLang="en-US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</a:p>
          <a:p>
            <a:pPr defTabSz="685800">
              <a:spcBef>
                <a:spcPct val="0"/>
              </a:spcBef>
              <a:buClrTx/>
              <a:buSzTx/>
              <a:buNone/>
            </a:pPr>
            <a:r>
              <a:rPr lang="pt-BR" sz="1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pt-BR" sz="18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 nhận xét, động viên trẻ, chuyển hoạt động.</a:t>
            </a:r>
            <a:endParaRPr lang="en-US" sz="1800" dirty="0">
              <a:solidFill>
                <a:srgbClr val="7030A0"/>
              </a:solidFill>
            </a:endParaRPr>
          </a:p>
          <a:p>
            <a:pPr defTabSz="685800">
              <a:spcBef>
                <a:spcPct val="0"/>
              </a:spcBef>
              <a:buClrTx/>
              <a:buSzTx/>
              <a:buNone/>
            </a:pPr>
            <a:endParaRPr lang="en-US" altLang="en-US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6" y="998686"/>
            <a:ext cx="797378" cy="715814"/>
          </a:xfrm>
          <a:prstGeom prst="rect">
            <a:avLst/>
          </a:prstGeom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260147" y="998686"/>
            <a:ext cx="4079300" cy="5847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2025" b="1" kern="10" dirty="0">
              <a:ln w="9525">
                <a:solidFill>
                  <a:srgbClr val="000000"/>
                </a:solidFill>
                <a:round/>
              </a:ln>
              <a:solidFill>
                <a:srgbClr val="002060"/>
              </a:solidFill>
              <a:latin typeface="tiems newroman"/>
            </a:endParaRPr>
          </a:p>
        </p:txBody>
      </p:sp>
      <p:sp>
        <p:nvSpPr>
          <p:cNvPr id="7" name="WordArt 35"/>
          <p:cNvSpPr>
            <a:spLocks noChangeArrowheads="1" noChangeShapeType="1" noTextEdit="1"/>
          </p:cNvSpPr>
          <p:nvPr/>
        </p:nvSpPr>
        <p:spPr bwMode="auto">
          <a:xfrm>
            <a:off x="349523" y="1991458"/>
            <a:ext cx="8665839" cy="159437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685800"/>
            <a:r>
              <a:rPr lang="en-US" sz="2025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 tiems newroman"/>
                <a:cs typeface="Times New Roman" panose="02020603050405020304" pitchFamily="18" charset="0"/>
              </a:rPr>
              <a:t>Xin chào hẹn gặp lại </a:t>
            </a:r>
            <a:r>
              <a:rPr lang="en-US" sz="2025" kern="10">
                <a:ln w="127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 tiems newroman"/>
                <a:cs typeface="Times New Roman" panose="02020603050405020304" pitchFamily="18" charset="0"/>
              </a:rPr>
              <a:t>các bé!</a:t>
            </a:r>
            <a:endParaRPr lang="en-US" sz="2025" kern="10" dirty="0">
              <a:ln w="12700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 tiems new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5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8580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</a:p>
          <a:p>
            <a:pPr algn="ctr"/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THƠ 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8" y="-192088"/>
            <a:ext cx="9974263" cy="72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79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đỏ như lửa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 chứa nước đầy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579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chạy như bay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 vang đường phố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2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5385" y="51054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nào bốc lửa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dập liền tay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gọi chữa cháy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ngay, có ngay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22860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89011"/>
            <a:ext cx="9319113" cy="6858000"/>
            <a:chOff x="0" y="-189011"/>
            <a:chExt cx="9319113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89011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338" y="1752600"/>
              <a:ext cx="2771775" cy="2974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570785" y="1992923"/>
              <a:ext cx="1676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có tên là gì? Của tác giả nào?</a:t>
              </a: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011"/>
            <a:ext cx="6553200" cy="704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1167825"/>
            <a:ext cx="182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0"/>
            <a:ext cx="33813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97769" y="3440723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có nhắc tới chiếc xe gì? </a:t>
            </a:r>
            <a:endParaRPr lang="en-US" sz="1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3124200"/>
            <a:ext cx="4103077" cy="3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0800" y="3429000"/>
            <a:ext cx="1078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chữa cháy có màu gì?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" y="0"/>
            <a:ext cx="913227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41785" y="5377989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 xe chữa cháy có chứa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284</Words>
  <Application>Microsoft Office PowerPoint</Application>
  <PresentationFormat>On-screen Show (4:3)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 tiems newroman</vt:lpstr>
      <vt:lpstr>Arial</vt:lpstr>
      <vt:lpstr>Calibri</vt:lpstr>
      <vt:lpstr>Calibri Light</vt:lpstr>
      <vt:lpstr>Tahoma</vt:lpstr>
      <vt:lpstr>tiems newroman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 Win7x86</dc:creator>
  <cp:lastModifiedBy>MyPC</cp:lastModifiedBy>
  <cp:revision>27</cp:revision>
  <dcterms:created xsi:type="dcterms:W3CDTF">2006-08-16T00:00:00Z</dcterms:created>
  <dcterms:modified xsi:type="dcterms:W3CDTF">2026-04-16T05:18:45Z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187A8523A6764EA390F134CA5B611C9C_12</vt:lpwstr>
  </property>
</Properties>
</file>