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79" r:id="rId5"/>
    <p:sldId id="258" r:id="rId6"/>
    <p:sldId id="264" r:id="rId7"/>
    <p:sldId id="281" r:id="rId8"/>
    <p:sldId id="266" r:id="rId9"/>
    <p:sldId id="265" r:id="rId10"/>
    <p:sldId id="267" r:id="rId11"/>
    <p:sldId id="268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60" r:id="rId21"/>
    <p:sldId id="261" r:id="rId22"/>
    <p:sldId id="262" r:id="rId23"/>
    <p:sldId id="263" r:id="rId24"/>
    <p:sldId id="282" r:id="rId25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6600CC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763"/>
    <p:restoredTop sz="94660"/>
  </p:normalViewPr>
  <p:slideViewPr>
    <p:cSldViewPr showGuides="1">
      <p:cViewPr varScale="1">
        <p:scale>
          <a:sx n="61" d="100"/>
          <a:sy n="61" d="100"/>
        </p:scale>
        <p:origin x="165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folHlink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altLang="en-US" dirty="0"/>
              <a:t>Click to edit Master title style</a:t>
            </a:r>
            <a:endParaRPr lang="en-US" altLang="en-US"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en-US" dirty="0"/>
              <a:t>Click to edit Master text styles</a:t>
            </a:r>
            <a:endParaRPr lang="en-US" altLang="en-US" dirty="0"/>
          </a:p>
          <a:p>
            <a:pPr lvl="1"/>
            <a:r>
              <a:rPr lang="en-US" altLang="en-US" dirty="0"/>
              <a:t>Second level</a:t>
            </a:r>
            <a:endParaRPr lang="en-US" altLang="en-US" dirty="0"/>
          </a:p>
          <a:p>
            <a:pPr lvl="2"/>
            <a:r>
              <a:rPr lang="en-US" altLang="en-US" dirty="0"/>
              <a:t>Third level</a:t>
            </a:r>
            <a:endParaRPr lang="en-US" altLang="en-US" dirty="0"/>
          </a:p>
          <a:p>
            <a:pPr lvl="3"/>
            <a:r>
              <a:rPr lang="en-US" altLang="en-US" dirty="0"/>
              <a:t>Fourth level</a:t>
            </a:r>
            <a:endParaRPr lang="en-US" altLang="en-US" dirty="0"/>
          </a:p>
          <a:p>
            <a:pPr lvl="4"/>
            <a:r>
              <a:rPr lang="en-US" altLang="en-US" dirty="0"/>
              <a:t>Fifth level</a:t>
            </a:r>
            <a:endParaRPr lang="en-US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1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1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1.jpeg"/><Relationship Id="rId1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5.png"/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7.jpeg"/><Relationship Id="rId1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1.wav"/><Relationship Id="rId1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audio" Target="../media/audio5.wav"/><Relationship Id="rId7" Type="http://schemas.openxmlformats.org/officeDocument/2006/relationships/audio" Target="../media/audio4.wav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4" Type="http://schemas.openxmlformats.org/officeDocument/2006/relationships/image" Target="../media/image33.GIF"/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audio" Target="../media/audio4.wav"/><Relationship Id="rId7" Type="http://schemas.openxmlformats.org/officeDocument/2006/relationships/audio" Target="../media/audio3.wav"/><Relationship Id="rId6" Type="http://schemas.openxmlformats.org/officeDocument/2006/relationships/audio" Target="../media/audio5.wav"/><Relationship Id="rId5" Type="http://schemas.openxmlformats.org/officeDocument/2006/relationships/audio" Target="../media/audio6.wav"/><Relationship Id="rId4" Type="http://schemas.openxmlformats.org/officeDocument/2006/relationships/image" Target="../media/image33.GIF"/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audio" Target="../media/audio5.wav"/><Relationship Id="rId8" Type="http://schemas.openxmlformats.org/officeDocument/2006/relationships/audio" Target="../media/audio4.wav"/><Relationship Id="rId7" Type="http://schemas.openxmlformats.org/officeDocument/2006/relationships/audio" Target="../media/audio3.wav"/><Relationship Id="rId6" Type="http://schemas.openxmlformats.org/officeDocument/2006/relationships/audio" Target="../media/audio6.wav"/><Relationship Id="rId5" Type="http://schemas.openxmlformats.org/officeDocument/2006/relationships/image" Target="../media/image33.GIF"/><Relationship Id="rId4" Type="http://schemas.openxmlformats.org/officeDocument/2006/relationships/image" Target="../media/image40.png"/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/>
          <p:cNvPicPr/>
          <p:nvPr/>
        </p:nvPicPr>
        <p:blipFill>
          <a:blip r:embed="rId1"/>
          <a:srcRect t="9988"/>
          <a:stretch>
            <a:fillRect/>
          </a:stretch>
        </p:blipFill>
        <p:spPr>
          <a:xfrm>
            <a:off x="0" y="635"/>
            <a:ext cx="9144000" cy="6870700"/>
          </a:xfrm>
          <a:prstGeom prst="rect">
            <a:avLst/>
          </a:prstGeom>
        </p:spPr>
      </p:pic>
      <p:sp>
        <p:nvSpPr>
          <p:cNvPr id="4" name="WordArt 5"/>
          <p:cNvSpPr>
            <a:spLocks noTextEdit="1"/>
          </p:cNvSpPr>
          <p:nvPr/>
        </p:nvSpPr>
        <p:spPr>
          <a:xfrm>
            <a:off x="685800" y="1828800"/>
            <a:ext cx="7086600" cy="1828800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0800000"/>
              </a:avLst>
            </a:prstTxWarp>
            <a:normAutofit/>
          </a:bodyPr>
          <a:p>
            <a:pPr algn="ctr"/>
            <a:endParaRPr lang="en-US" sz="3600">
              <a:ln w="9525" cap="flat" cmpd="sng">
                <a:solidFill>
                  <a:schemeClr val="accent2"/>
                </a:solidFill>
                <a:prstDash val="solid"/>
                <a:headEnd type="none" w="med" len="med"/>
                <a:tailEnd type="none" w="med" len="med"/>
              </a:ln>
              <a:solidFill>
                <a:srgbClr val="FF66CC"/>
              </a:solidFill>
              <a:latin typeface=".VnVogueH" panose="020B7200000000000000" pitchFamily="34" charset="0"/>
              <a:ea typeface=".VnVogueH" panose="020B7200000000000000" pitchFamily="34" charset="0"/>
            </a:endParaRPr>
          </a:p>
        </p:txBody>
      </p:sp>
      <p:sp>
        <p:nvSpPr>
          <p:cNvPr id="5" name="WordArt 6"/>
          <p:cNvSpPr>
            <a:spLocks noTextEdit="1"/>
          </p:cNvSpPr>
          <p:nvPr/>
        </p:nvSpPr>
        <p:spPr>
          <a:xfrm>
            <a:off x="1219200" y="2209800"/>
            <a:ext cx="7019925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endParaRPr lang="en-US" sz="3600">
              <a:ln w="19050" cap="flat" cmpd="sng">
                <a:solidFill>
                  <a:srgbClr val="99CCFF"/>
                </a:solidFill>
                <a:prstDash val="solid"/>
                <a:headEnd type="none" w="med" len="med"/>
                <a:tailEnd type="none" w="med" len="med"/>
              </a:ln>
              <a:solidFill>
                <a:srgbClr val="0066CC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.VnBlackH" panose="020B7200000000000000" charset="0"/>
              <a:ea typeface=".VnBlackH" panose="020B7200000000000000" charset="0"/>
            </a:endParaRPr>
          </a:p>
        </p:txBody>
      </p:sp>
      <p:sp>
        <p:nvSpPr>
          <p:cNvPr id="6" name="TextBox 2"/>
          <p:cNvSpPr txBox="1"/>
          <p:nvPr/>
        </p:nvSpPr>
        <p:spPr>
          <a:xfrm>
            <a:off x="-149225" y="457200"/>
            <a:ext cx="9295130" cy="58674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 eaLnBrk="1" hangingPunct="1"/>
            <a:r>
              <a:rPr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UỶ BAN NHÂN DÂN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PHƯỜNG VIỆT HƯNG</a:t>
            </a:r>
            <a:endParaRPr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ĐỨC GIANG</a:t>
            </a:r>
            <a:endParaRPr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endParaRPr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endParaRPr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endParaRPr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sz="4800" b="1" dirty="0">
                <a:solidFill>
                  <a:srgbClr val="2222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 KHOA HỌC</a:t>
            </a:r>
            <a:endParaRPr sz="4800" b="1" dirty="0">
              <a:solidFill>
                <a:srgbClr val="22226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endParaRPr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endParaRPr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 TIẾT MÙA HÈ</a:t>
            </a:r>
            <a:endParaRPr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endParaRPr sz="4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 tuổi  : Mẫu giáo Nhỡ</a:t>
            </a:r>
            <a:endParaRPr sz="3200" b="1" dirty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6" name="WordArt 4"/>
          <p:cNvSpPr>
            <a:spLocks noTextEdit="1"/>
          </p:cNvSpPr>
          <p:nvPr/>
        </p:nvSpPr>
        <p:spPr>
          <a:xfrm>
            <a:off x="381000" y="1752600"/>
            <a:ext cx="8258175" cy="2819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endParaRPr lang="en-US" sz="3600">
              <a:ln w="12700" cap="flat" cmpd="sng">
                <a:solidFill>
                  <a:srgbClr val="6600CC"/>
                </a:solidFill>
                <a:prstDash val="solid"/>
                <a:headEnd type="none" w="med" len="med"/>
                <a:tailEnd type="none" w="med" len="med"/>
              </a:ln>
              <a:solidFill>
                <a:srgbClr val="FF66CC"/>
              </a:solidFill>
              <a:effectLst>
                <a:outerShdw dist="35921" dir="2699999" sy="50000" kx="2115830" algn="bl" rotWithShape="0">
                  <a:srgbClr val="C0C0C0">
                    <a:alpha val="79999"/>
                  </a:srgbClr>
                </a:outerShdw>
              </a:effectLst>
              <a:latin typeface=".VnVogueH" panose="020B7200000000000000" pitchFamily="34" charset="0"/>
              <a:ea typeface=".VnVogueH" panose="020B7200000000000000" pitchFamily="34" charset="0"/>
            </a:endParaRPr>
          </a:p>
        </p:txBody>
      </p:sp>
      <p:pic>
        <p:nvPicPr>
          <p:cNvPr id="2" name="Picture 1"/>
          <p:cNvPicPr/>
          <p:nvPr/>
        </p:nvPicPr>
        <p:blipFill>
          <a:blip r:embed="rId1"/>
          <a:stretch>
            <a:fillRect/>
          </a:stretch>
        </p:blipFill>
        <p:spPr>
          <a:xfrm>
            <a:off x="478155" y="533400"/>
            <a:ext cx="8237220" cy="5904230"/>
          </a:xfrm>
          <a:prstGeom prst="rect">
            <a:avLst/>
          </a:prstGeom>
        </p:spPr>
      </p:pic>
      <p:sp>
        <p:nvSpPr>
          <p:cNvPr id="3" name="TextBox 1"/>
          <p:cNvSpPr txBox="1"/>
          <p:nvPr/>
        </p:nvSpPr>
        <p:spPr>
          <a:xfrm>
            <a:off x="3657600" y="2514600"/>
            <a:ext cx="4951095" cy="1568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ctr" eaLnBrk="1" hangingPunct="1"/>
            <a:r>
              <a:rPr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Món ăn yêu thích</a:t>
            </a:r>
            <a:endParaRPr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 hè</a:t>
            </a:r>
            <a:endParaRPr sz="48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290" name="Picture 4" descr="04112010phatminh02"/>
          <p:cNvPicPr>
            <a:picLocks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4648200" cy="6858000"/>
          </a:xfrm>
          <a:ln/>
        </p:spPr>
      </p:pic>
      <p:sp>
        <p:nvSpPr>
          <p:cNvPr id="12291" name="Title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endParaRPr lang="en-US" altLang="en-US" dirty="0"/>
          </a:p>
        </p:txBody>
      </p:sp>
      <p:pic>
        <p:nvPicPr>
          <p:cNvPr id="12292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1676400"/>
            <a:ext cx="4495800" cy="5029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endParaRPr lang="en-US" altLang="en-US" dirty="0"/>
          </a:p>
        </p:txBody>
      </p:sp>
      <p:sp>
        <p:nvSpPr>
          <p:cNvPr id="13315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/>
            <a:endParaRPr lang="en-US" altLang="en-US" dirty="0"/>
          </a:p>
        </p:txBody>
      </p:sp>
      <p:pic>
        <p:nvPicPr>
          <p:cNvPr id="13316" name="Picture 5" descr="1298551052_32510421_df95c4d5e4_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0" y="0"/>
            <a:ext cx="4572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7" name="Picture 6" descr="untitle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206230" cy="6845935"/>
          </a:xfrm>
          <a:prstGeom prst="rect">
            <a:avLst/>
          </a:prstGeom>
        </p:spPr>
      </p:pic>
      <p:sp>
        <p:nvSpPr>
          <p:cNvPr id="3" name="WordArt 4"/>
          <p:cNvSpPr>
            <a:spLocks noTextEdit="1"/>
          </p:cNvSpPr>
          <p:nvPr/>
        </p:nvSpPr>
        <p:spPr>
          <a:xfrm>
            <a:off x="457200" y="1600200"/>
            <a:ext cx="8229600" cy="72453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>
                <a:ln w="12700" cap="flat" cmpd="sng">
                  <a:solidFill>
                    <a:srgbClr val="6600CC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66CC"/>
                </a:soli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Loài hoa, quả đặc trưng của mùa hè</a:t>
            </a:r>
            <a:endParaRPr lang="en-US" sz="3600">
              <a:ln w="12700" cap="flat" cmpd="sng">
                <a:solidFill>
                  <a:srgbClr val="6600CC"/>
                </a:solidFill>
                <a:prstDash val="solid"/>
                <a:headEnd type="none" w="med" len="med"/>
                <a:tailEnd type="none" w="med" len="med"/>
              </a:ln>
              <a:solidFill>
                <a:srgbClr val="FF66CC"/>
              </a:solidFill>
              <a:effectLst>
                <a:outerShdw dist="35921" dir="2699999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2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endParaRPr lang="en-US" altLang="en-US" dirty="0"/>
          </a:p>
        </p:txBody>
      </p:sp>
      <p:sp>
        <p:nvSpPr>
          <p:cNvPr id="15363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/>
            <a:endParaRPr lang="en-US" altLang="en-US" dirty="0"/>
          </a:p>
        </p:txBody>
      </p:sp>
      <p:pic>
        <p:nvPicPr>
          <p:cNvPr id="15364" name="Picture 4" descr="1275564342_hoa%20phuo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00600" y="0"/>
            <a:ext cx="43434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5" name="Picture 5" descr="sutichhoabangla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4196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6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endParaRPr lang="en-US" altLang="en-US" dirty="0"/>
          </a:p>
        </p:txBody>
      </p:sp>
      <p:sp>
        <p:nvSpPr>
          <p:cNvPr id="16387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/>
            <a:endParaRPr lang="en-US" altLang="en-US" dirty="0"/>
          </a:p>
        </p:txBody>
      </p:sp>
      <p:pic>
        <p:nvPicPr>
          <p:cNvPr id="16388" name="Picture 4" descr="mit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4343400" cy="3321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89" name="Picture 5" descr="du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0"/>
            <a:ext cx="4343400" cy="3352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90" name="Picture 6" descr="nha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21050"/>
            <a:ext cx="4343400" cy="3505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91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492500"/>
            <a:ext cx="4216400" cy="31623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10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endParaRPr lang="en-US" altLang="en-US" dirty="0"/>
          </a:p>
        </p:txBody>
      </p:sp>
      <p:pic>
        <p:nvPicPr>
          <p:cNvPr id="2" name="Picture 1"/>
          <p:cNvPicPr/>
          <p:nvPr/>
        </p:nvPicPr>
        <p:blipFill>
          <a:blip r:embed="rId1"/>
          <a:stretch>
            <a:fillRect/>
          </a:stretch>
        </p:blipFill>
        <p:spPr>
          <a:xfrm>
            <a:off x="-62230" y="0"/>
            <a:ext cx="9206230" cy="6845935"/>
          </a:xfrm>
          <a:prstGeom prst="rect">
            <a:avLst/>
          </a:prstGeom>
        </p:spPr>
      </p:pic>
      <p:sp>
        <p:nvSpPr>
          <p:cNvPr id="3" name="WordArt 4"/>
          <p:cNvSpPr>
            <a:spLocks noTextEdit="1"/>
          </p:cNvSpPr>
          <p:nvPr/>
        </p:nvSpPr>
        <p:spPr>
          <a:xfrm>
            <a:off x="304800" y="1905000"/>
            <a:ext cx="8229600" cy="1981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>
                <a:ln w="12700" cap="flat" cmpd="sng">
                  <a:solidFill>
                    <a:srgbClr val="6600CC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66CC"/>
                </a:soli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Hoạt động thường diễn ra vào mùa hè</a:t>
            </a:r>
            <a:endParaRPr lang="en-US" sz="3600">
              <a:ln w="12700" cap="flat" cmpd="sng">
                <a:solidFill>
                  <a:srgbClr val="6600CC"/>
                </a:solidFill>
                <a:prstDash val="solid"/>
                <a:headEnd type="none" w="med" len="med"/>
                <a:tailEnd type="none" w="med" len="med"/>
              </a:ln>
              <a:solidFill>
                <a:srgbClr val="FF66CC"/>
              </a:solidFill>
              <a:effectLst>
                <a:outerShdw dist="35921" dir="2699999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4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endParaRPr lang="en-US" altLang="en-US" dirty="0"/>
          </a:p>
        </p:txBody>
      </p:sp>
      <p:sp>
        <p:nvSpPr>
          <p:cNvPr id="18435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/>
            <a:endParaRPr lang="en-US" altLang="en-US" dirty="0"/>
          </a:p>
        </p:txBody>
      </p:sp>
      <p:pic>
        <p:nvPicPr>
          <p:cNvPr id="18436" name="Picture 4" descr="Copy of Hình ảnh0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7" name="Picture 5" descr="Hình ảnh0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0"/>
            <a:ext cx="457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8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endParaRPr lang="en-US" altLang="en-US" dirty="0"/>
          </a:p>
        </p:txBody>
      </p:sp>
      <p:sp>
        <p:nvSpPr>
          <p:cNvPr id="19459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/>
            <a:endParaRPr lang="en-US" altLang="en-US" dirty="0"/>
          </a:p>
        </p:txBody>
      </p:sp>
      <p:pic>
        <p:nvPicPr>
          <p:cNvPr id="19460" name="Picture 4" descr="untitle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/>
          <p:cNvPicPr/>
          <p:nvPr/>
        </p:nvPicPr>
        <p:blipFill>
          <a:blip r:embed="rId1"/>
          <a:stretch>
            <a:fillRect/>
          </a:stretch>
        </p:blipFill>
        <p:spPr>
          <a:xfrm>
            <a:off x="-12700" y="0"/>
            <a:ext cx="9156065" cy="6859905"/>
          </a:xfrm>
          <a:prstGeom prst="rect">
            <a:avLst/>
          </a:prstGeom>
        </p:spPr>
      </p:pic>
      <p:sp>
        <p:nvSpPr>
          <p:cNvPr id="4" name="WordArt 3"/>
          <p:cNvSpPr>
            <a:spLocks noTextEdit="1"/>
          </p:cNvSpPr>
          <p:nvPr/>
        </p:nvSpPr>
        <p:spPr>
          <a:xfrm>
            <a:off x="1676400" y="762000"/>
            <a:ext cx="5562600" cy="12954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  <a:normAutofit/>
          </a:bodyPr>
          <a:p>
            <a:pPr algn="ctr"/>
            <a:endParaRPr lang="en-US" sz="4400" b="1" spc="-440">
              <a:ln w="12700" cap="flat" cmpd="sng">
                <a:solidFill>
                  <a:srgbClr val="000099"/>
                </a:solidFill>
                <a:prstDash val="solid"/>
                <a:headEnd type="none" w="med" len="med"/>
                <a:tailEnd type="none" w="med" len="med"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WordArt 4"/>
          <p:cNvSpPr>
            <a:spLocks noTextEdit="1"/>
          </p:cNvSpPr>
          <p:nvPr/>
        </p:nvSpPr>
        <p:spPr>
          <a:xfrm rot="303570">
            <a:off x="433388" y="3336925"/>
            <a:ext cx="8351837" cy="188436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9347"/>
              </a:avLst>
            </a:prstTxWarp>
            <a:normAutofit/>
          </a:bodyPr>
          <a:p>
            <a:pPr algn="ctr"/>
            <a:endParaRPr lang="en-US" sz="3600" b="1">
              <a:ln w="9525" cap="flat" cmpd="sng">
                <a:solidFill>
                  <a:srgbClr val="CC99FF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040000" scaled="1"/>
                <a:tileRect/>
              </a:gradFill>
              <a:effectLst>
                <a:outerShdw dist="53882" dir="2699999" algn="ctr" rotWithShape="0">
                  <a:srgbClr val="9999FF">
                    <a:alpha val="79999"/>
                  </a:srgbClr>
                </a:outerShdw>
              </a:effectLst>
              <a:latin typeface=".VnVogueH" panose="020B7200000000000000" pitchFamily="34" charset="0"/>
              <a:ea typeface=".VnVogueH" panose="020B7200000000000000" pitchFamily="34" charset="0"/>
            </a:endParaRPr>
          </a:p>
        </p:txBody>
      </p:sp>
      <p:sp>
        <p:nvSpPr>
          <p:cNvPr id="6" name="Rectangle 2"/>
          <p:cNvSpPr/>
          <p:nvPr/>
        </p:nvSpPr>
        <p:spPr>
          <a:xfrm>
            <a:off x="2356832" y="533400"/>
            <a:ext cx="4416595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Hoạt động 3:</a:t>
            </a:r>
            <a:endParaRPr kumimoji="0" lang="en-US" sz="5400" b="1" i="0" u="none" strike="noStrike" kern="1200" cap="none" spc="0" normalizeH="0" baseline="0" noProof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extBox 3"/>
          <p:cNvSpPr txBox="1"/>
          <p:nvPr/>
        </p:nvSpPr>
        <p:spPr>
          <a:xfrm>
            <a:off x="596265" y="1981200"/>
            <a:ext cx="7938135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ctr" eaLnBrk="1" hangingPunct="1"/>
            <a:r>
              <a:rPr sz="3600" dirty="0">
                <a:solidFill>
                  <a:srgbClr val="FF0000"/>
                </a:solidFill>
                <a:latin typeface="Arial" panose="020B0604020202020204" pitchFamily="34" charset="0"/>
              </a:rPr>
              <a:t>Trò chơi:</a:t>
            </a:r>
            <a:endParaRPr sz="360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algn="ctr" eaLnBrk="1" hangingPunct="1"/>
            <a:r>
              <a:rPr sz="3600" dirty="0">
                <a:solidFill>
                  <a:srgbClr val="FF0000"/>
                </a:solidFill>
                <a:latin typeface="Arial" panose="020B0604020202020204" pitchFamily="34" charset="0"/>
              </a:rPr>
              <a:t>Chọn trang phục phù hợp với mùa hè</a:t>
            </a:r>
            <a:endParaRPr sz="36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Picture 5"/>
          <p:cNvPicPr/>
          <p:nvPr/>
        </p:nvPicPr>
        <p:blipFill>
          <a:blip r:embed="rId1"/>
          <a:stretch>
            <a:fillRect/>
          </a:stretch>
        </p:blipFill>
        <p:spPr>
          <a:xfrm>
            <a:off x="-84455" y="-244475"/>
            <a:ext cx="9228455" cy="7190740"/>
          </a:xfrm>
          <a:prstGeom prst="rect">
            <a:avLst/>
          </a:prstGeom>
        </p:spPr>
      </p:pic>
      <p:sp>
        <p:nvSpPr>
          <p:cNvPr id="7" name="WordArt 2"/>
          <p:cNvSpPr>
            <a:spLocks noTextEdit="1"/>
          </p:cNvSpPr>
          <p:nvPr/>
        </p:nvSpPr>
        <p:spPr>
          <a:xfrm>
            <a:off x="1371600" y="457200"/>
            <a:ext cx="6324600" cy="933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>
                <a:ln w="12700" cap="flat" cmpd="sng">
                  <a:solidFill>
                    <a:srgbClr val="3333CC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Hoạt động 1: Giới thiệu hoạt động học</a:t>
            </a:r>
            <a:endParaRPr lang="en-US" sz="3600">
              <a:ln w="12700" cap="flat" cmpd="sng">
                <a:solidFill>
                  <a:srgbClr val="3333CC"/>
                </a:solidFill>
                <a:prstDash val="solid"/>
                <a:headEnd type="none" w="med" len="med"/>
                <a:tailEnd type="none" w="med" len="med"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WordArt 3"/>
          <p:cNvSpPr>
            <a:spLocks noTextEdit="1"/>
          </p:cNvSpPr>
          <p:nvPr/>
        </p:nvSpPr>
        <p:spPr>
          <a:xfrm>
            <a:off x="380683" y="1981200"/>
            <a:ext cx="8258175" cy="1152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>
                <a:ln w="12700" cap="flat" cmpd="sng">
                  <a:solidFill>
                    <a:srgbClr val="6600CC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66CC"/>
                </a:soli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Giới thiệu thời tiết mùa hè</a:t>
            </a:r>
            <a:endParaRPr lang="en-US" sz="3600">
              <a:ln w="12700" cap="flat" cmpd="sng">
                <a:solidFill>
                  <a:srgbClr val="6600CC"/>
                </a:solidFill>
                <a:prstDash val="solid"/>
                <a:headEnd type="none" w="med" len="med"/>
                <a:tailEnd type="none" w="med" len="med"/>
              </a:ln>
              <a:solidFill>
                <a:srgbClr val="FF66CC"/>
              </a:solidFill>
              <a:effectLst>
                <a:outerShdw dist="35921" dir="2699999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170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48350" y="2971800"/>
            <a:ext cx="3295650" cy="3886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1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3048000"/>
            <a:ext cx="2609850" cy="3505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2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10000"/>
            <a:ext cx="2667000" cy="29051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3" name="Line 5"/>
          <p:cNvSpPr/>
          <p:nvPr/>
        </p:nvSpPr>
        <p:spPr>
          <a:xfrm>
            <a:off x="0" y="3352800"/>
            <a:ext cx="91440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pic>
        <p:nvPicPr>
          <p:cNvPr id="7175" name="Picture 7" descr="Rose-04-jun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600" y="4419600"/>
            <a:ext cx="2514600" cy="175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6" name="Picture 8" descr="Rose-04-jun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4419600"/>
            <a:ext cx="2514600" cy="1752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12" name="TextBox 1"/>
          <p:cNvSpPr txBox="1"/>
          <p:nvPr/>
        </p:nvSpPr>
        <p:spPr>
          <a:xfrm>
            <a:off x="152400" y="381000"/>
            <a:ext cx="8991600" cy="13239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/>
            <a:r>
              <a:rPr sz="4000" dirty="0">
                <a:solidFill>
                  <a:srgbClr val="FF0000"/>
                </a:solidFill>
                <a:latin typeface="Arial" panose="020B0604020202020204" pitchFamily="34" charset="0"/>
              </a:rPr>
              <a:t>Bé hãy chọn bộ trang phục phù hợp mùa hè</a:t>
            </a:r>
            <a:endParaRPr sz="40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1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3472E-18 6.93889E-18 L -1.73472E-18 -0.47778 " pathEditMode="relative" ptsTypes="AA">
                                      <p:cBhvr>
                                        <p:cTn id="21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u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71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0.02222 L -1.66667E-6 -0.44444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11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u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1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1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5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0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194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72200" y="3429000"/>
            <a:ext cx="2743200" cy="3429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5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3657600"/>
            <a:ext cx="3200400" cy="3200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6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3581400"/>
            <a:ext cx="2819400" cy="3276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7" name="Line 5"/>
          <p:cNvSpPr/>
          <p:nvPr/>
        </p:nvSpPr>
        <p:spPr>
          <a:xfrm>
            <a:off x="0" y="3276600"/>
            <a:ext cx="91440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pic>
        <p:nvPicPr>
          <p:cNvPr id="8199" name="Picture 7" descr="Rose-04-jun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600" y="4419600"/>
            <a:ext cx="2514600" cy="1752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535" name="TextBox 4"/>
          <p:cNvSpPr txBox="1"/>
          <p:nvPr/>
        </p:nvSpPr>
        <p:spPr>
          <a:xfrm>
            <a:off x="152400" y="381000"/>
            <a:ext cx="8763000" cy="13239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/>
            <a:r>
              <a:rPr sz="4000" dirty="0">
                <a:solidFill>
                  <a:srgbClr val="FF0000"/>
                </a:solidFill>
                <a:latin typeface="Arial" panose="020B0604020202020204" pitchFamily="34" charset="0"/>
              </a:rPr>
              <a:t>Bé hãy chọn bộ trang phục phù hợp mùa hè</a:t>
            </a:r>
            <a:endParaRPr sz="40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1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1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1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33333E-6 L 0 -0.52223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61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u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5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218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191000"/>
            <a:ext cx="2362200" cy="2667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19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4191000"/>
            <a:ext cx="2438400" cy="2667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0" name="Picture 4"/>
          <p:cNvPicPr>
            <a:picLocks noChangeAspect="1"/>
          </p:cNvPicPr>
          <p:nvPr>
            <p:ph type="title"/>
          </p:nvPr>
        </p:nvPicPr>
        <p:blipFill>
          <a:blip r:embed="rId3"/>
          <a:srcRect/>
          <a:stretch>
            <a:fillRect/>
          </a:stretch>
        </p:blipFill>
        <p:spPr>
          <a:xfrm>
            <a:off x="6781800" y="4038600"/>
            <a:ext cx="2362200" cy="2819400"/>
          </a:xfrm>
          <a:ln/>
        </p:spPr>
      </p:pic>
      <p:pic>
        <p:nvPicPr>
          <p:cNvPr id="9221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00" y="4038600"/>
            <a:ext cx="2133600" cy="2819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558" name="WordArt 6"/>
          <p:cNvSpPr>
            <a:spLocks noTextEdit="1"/>
          </p:cNvSpPr>
          <p:nvPr/>
        </p:nvSpPr>
        <p:spPr>
          <a:xfrm>
            <a:off x="20638" y="138113"/>
            <a:ext cx="91059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endParaRPr lang="en-US" sz="3600" b="1">
              <a:ln w="19050" cap="flat" cmpd="sng">
                <a:solidFill>
                  <a:srgbClr val="99CCFF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FF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.VnTime" panose="020B7200000000000000" charset="0"/>
              <a:ea typeface=".VnTime" panose="020B7200000000000000" charset="0"/>
            </a:endParaRPr>
          </a:p>
        </p:txBody>
      </p:sp>
      <p:pic>
        <p:nvPicPr>
          <p:cNvPr id="9223" name="Picture 7" descr="Rose-04-jun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4648200"/>
            <a:ext cx="2514600" cy="175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4" name="Picture 8" descr="Rose-04-jun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" y="4419600"/>
            <a:ext cx="2514600" cy="1752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561" name="TextBox 1"/>
          <p:cNvSpPr txBox="1"/>
          <p:nvPr/>
        </p:nvSpPr>
        <p:spPr>
          <a:xfrm>
            <a:off x="152400" y="457200"/>
            <a:ext cx="8991600" cy="14462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sz="4400" dirty="0">
                <a:solidFill>
                  <a:srgbClr val="FF0000"/>
                </a:solidFill>
                <a:latin typeface="Arial" panose="020B0604020202020204" pitchFamily="34" charset="0"/>
              </a:rPr>
              <a:t>Bé hãy bộ trang phục phù hợp </a:t>
            </a:r>
            <a:endParaRPr sz="440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algn="ctr" eaLnBrk="1" hangingPunct="1"/>
            <a:r>
              <a:rPr sz="4400" dirty="0">
                <a:solidFill>
                  <a:srgbClr val="FF0000"/>
                </a:solidFill>
                <a:latin typeface="Arial" panose="020B0604020202020204" pitchFamily="34" charset="0"/>
              </a:rPr>
              <a:t>mùa hè</a:t>
            </a:r>
            <a:endParaRPr sz="44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92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0.00416 -0.51667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" y="-258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u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1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92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4.44444E-6 L 1.11022E-16 -0.49444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47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u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1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92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0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0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.00000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.00000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1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92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360.00000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0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/>
          <p:cNvPicPr/>
          <p:nvPr/>
        </p:nvPicPr>
        <p:blipFill>
          <a:blip r:embed="rId1"/>
          <a:stretch>
            <a:fillRect/>
          </a:stretch>
        </p:blipFill>
        <p:spPr>
          <a:xfrm>
            <a:off x="635" y="0"/>
            <a:ext cx="9144000" cy="6883400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/>
        </p:nvSpPr>
        <p:spPr>
          <a:xfrm>
            <a:off x="0" y="4267200"/>
            <a:ext cx="9187180" cy="8445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t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altLang="en-US" sz="3600" dirty="0">
                <a:solidFill>
                  <a:srgbClr val="FF0000"/>
                </a:solidFill>
              </a:rPr>
              <a:t>CHÚC CÁC BÉ CHĂM NGOAN HỌC GIỎI </a:t>
            </a:r>
            <a:endParaRPr lang="en-US" altLang="en-US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endParaRPr lang="en-US" altLang="en-US" dirty="0"/>
          </a:p>
        </p:txBody>
      </p:sp>
      <p:pic>
        <p:nvPicPr>
          <p:cNvPr id="4099" name="Picture 2"/>
          <p:cNvPicPr>
            <a:picLocks noGrp="1"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76200" y="228600"/>
            <a:ext cx="8915400" cy="6477000"/>
          </a:xfrm>
          <a:ln/>
        </p:spPr>
      </p:pic>
      <p:sp>
        <p:nvSpPr>
          <p:cNvPr id="4100" name="TextBox 3"/>
          <p:cNvSpPr txBox="1"/>
          <p:nvPr/>
        </p:nvSpPr>
        <p:spPr>
          <a:xfrm>
            <a:off x="4038600" y="5791200"/>
            <a:ext cx="4572000" cy="830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 phượng nở</a:t>
            </a:r>
            <a:endParaRPr lang="en-US" altLang="en-US" sz="48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2" name="WordArt 5"/>
          <p:cNvSpPr>
            <a:spLocks noTextEdit="1"/>
          </p:cNvSpPr>
          <p:nvPr/>
        </p:nvSpPr>
        <p:spPr>
          <a:xfrm>
            <a:off x="2209800" y="5715000"/>
            <a:ext cx="5181600" cy="628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>
                <a:ln w="9525" cap="flat" cmpd="sng">
                  <a:solidFill>
                    <a:schemeClr val="tx2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.VnVogueH" panose="020B7200000000000000" pitchFamily="34" charset="0"/>
                <a:ea typeface=".VnVogueH" panose="020B7200000000000000" pitchFamily="34" charset="0"/>
              </a:rPr>
              <a:t>Nắng chói chang</a:t>
            </a:r>
            <a:endParaRPr lang="en-US" sz="3600">
              <a:ln w="9525" cap="flat" cmpd="sng">
                <a:solidFill>
                  <a:schemeClr val="tx2"/>
                </a:solidFill>
                <a:prstDash val="solid"/>
                <a:headEnd type="none" w="med" len="med"/>
                <a:tailEnd type="none" w="med" len="med"/>
              </a:ln>
              <a:solidFill>
                <a:srgbClr val="FFFF00"/>
              </a:solidFill>
              <a:effectLst>
                <a:outerShdw dist="35921" dir="2699999" algn="ctr" rotWithShape="0">
                  <a:srgbClr val="C0C0C0">
                    <a:alpha val="79999"/>
                  </a:srgbClr>
                </a:outerShdw>
              </a:effectLst>
              <a:latin typeface=".VnVogueH" panose="020B7200000000000000" pitchFamily="34" charset="0"/>
              <a:ea typeface=".VnVogueH" panose="020B7200000000000000" pitchFamily="34" charset="0"/>
            </a:endParaRPr>
          </a:p>
        </p:txBody>
      </p:sp>
      <p:pic>
        <p:nvPicPr>
          <p:cNvPr id="5123" name="Picture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76200" y="196850"/>
            <a:ext cx="9150350" cy="66611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4" name="TextBox 1"/>
          <p:cNvSpPr txBox="1"/>
          <p:nvPr/>
        </p:nvSpPr>
        <p:spPr>
          <a:xfrm flipH="1">
            <a:off x="3429000" y="2438400"/>
            <a:ext cx="5099050" cy="9239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 chói chang</a:t>
            </a:r>
            <a:endParaRPr lang="en-US" altLang="en-US" sz="54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146" name="Picture 6" descr="1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7" name="WordArt 7"/>
          <p:cNvSpPr>
            <a:spLocks noTextEdit="1"/>
          </p:cNvSpPr>
          <p:nvPr/>
        </p:nvSpPr>
        <p:spPr>
          <a:xfrm>
            <a:off x="609600" y="5943600"/>
            <a:ext cx="8258175" cy="619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Thường có mưa rào</a:t>
            </a:r>
            <a:endParaRPr lang="en-US" sz="3600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79999"/>
                  </a:srgbClr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170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52400"/>
            <a:ext cx="8915400" cy="65293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1" name="TextBox 1"/>
          <p:cNvSpPr txBox="1"/>
          <p:nvPr/>
        </p:nvSpPr>
        <p:spPr>
          <a:xfrm>
            <a:off x="1676400" y="788988"/>
            <a:ext cx="4191000" cy="831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4800" dirty="0">
                <a:solidFill>
                  <a:srgbClr val="FF0000"/>
                </a:solidFill>
              </a:rPr>
              <a:t>Sấm chớp</a:t>
            </a:r>
            <a:endParaRPr lang="en-US" altLang="en-US" sz="4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endParaRPr lang="en-US" altLang="en-US" dirty="0"/>
          </a:p>
        </p:txBody>
      </p:sp>
      <p:sp>
        <p:nvSpPr>
          <p:cNvPr id="8195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/>
            <a:endParaRPr lang="en-US" altLang="en-US" dirty="0"/>
          </a:p>
        </p:txBody>
      </p:sp>
      <p:pic>
        <p:nvPicPr>
          <p:cNvPr id="8196" name="Picture 4" descr="exp-rainbow-main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7" name="WordArt 5"/>
          <p:cNvSpPr>
            <a:spLocks noTextEdit="1"/>
          </p:cNvSpPr>
          <p:nvPr/>
        </p:nvSpPr>
        <p:spPr>
          <a:xfrm>
            <a:off x="609600" y="5943600"/>
            <a:ext cx="8258175" cy="619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Thường có cầu vồng sau mưa</a:t>
            </a:r>
            <a:endParaRPr lang="en-US" sz="3600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8" name="WordArt 4"/>
          <p:cNvSpPr>
            <a:spLocks noTextEdit="1"/>
          </p:cNvSpPr>
          <p:nvPr/>
        </p:nvSpPr>
        <p:spPr>
          <a:xfrm>
            <a:off x="1524000" y="533400"/>
            <a:ext cx="5562600" cy="933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endParaRPr lang="en-US" sz="3600">
              <a:ln w="12700" cap="flat" cmpd="sng">
                <a:solidFill>
                  <a:srgbClr val="3333CC"/>
                </a:solidFill>
                <a:prstDash val="solid"/>
                <a:headEnd type="none" w="med" len="med"/>
                <a:tailEnd type="none" w="med" len="med"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.VnVogueH" panose="020B7200000000000000" pitchFamily="34" charset="0"/>
              <a:ea typeface=".VnVogueH" panose="020B7200000000000000" pitchFamily="34" charset="0"/>
            </a:endParaRPr>
          </a:p>
        </p:txBody>
      </p:sp>
      <p:pic>
        <p:nvPicPr>
          <p:cNvPr id="2" name="Picture 1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762000"/>
            <a:ext cx="9117965" cy="5511800"/>
          </a:xfrm>
          <a:prstGeom prst="rect">
            <a:avLst/>
          </a:prstGeom>
        </p:spPr>
      </p:pic>
      <p:sp>
        <p:nvSpPr>
          <p:cNvPr id="3" name="WordArt 5"/>
          <p:cNvSpPr>
            <a:spLocks noChangeArrowheads="1" noChangeShapeType="1" noTextEdit="1"/>
          </p:cNvSpPr>
          <p:nvPr/>
        </p:nvSpPr>
        <p:spPr bwMode="auto">
          <a:xfrm>
            <a:off x="442913" y="2590800"/>
            <a:ext cx="8258174" cy="1152525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10" cap="none" spc="0" normalizeH="0" baseline="0" noProof="0">
                <a:ln w="12700">
                  <a:solidFill>
                    <a:srgbClr val="6600CC"/>
                  </a:solidFill>
                  <a:round/>
                </a:ln>
                <a:solidFill>
                  <a:srgbClr val="FF66CC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.VnVogueH" panose="020B7200000000000000" pitchFamily="34" charset="0"/>
                <a:ea typeface="+mn-ea"/>
                <a:cs typeface="+mn-cs"/>
              </a:rPr>
              <a:t>T</a:t>
            </a:r>
            <a:r>
              <a:rPr kumimoji="0" lang="en-US" sz="3600" b="0" i="0" u="none" strike="noStrike" kern="10" cap="none" spc="0" normalizeH="0" baseline="0" noProof="0">
                <a:ln w="12700">
                  <a:solidFill>
                    <a:srgbClr val="6600CC"/>
                  </a:solidFill>
                  <a:round/>
                </a:ln>
                <a:solidFill>
                  <a:srgbClr val="FF66CC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rang phục mùa hè</a:t>
            </a:r>
            <a:endParaRPr kumimoji="0" lang="en-US" sz="3600" b="0" i="0" u="none" strike="noStrike" kern="10" cap="none" spc="0" normalizeH="0" baseline="0" noProof="0">
              <a:ln w="12700">
                <a:solidFill>
                  <a:srgbClr val="6600CC"/>
                </a:solidFill>
                <a:round/>
              </a:ln>
              <a:solidFill>
                <a:srgbClr val="FF66CC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uLnTx/>
              <a:uFillTx/>
              <a:latin typeface=".VnVogueH" panose="020B7200000000000000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0242" name="Picture 4" descr="85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3733800" cy="2971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3" name="Picture 5" descr="63405275485609375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3352800"/>
            <a:ext cx="2476500" cy="3286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4" name="Picture 6" descr="quan-ao-cho-be-trai-bbt-32_12811759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00" y="0"/>
            <a:ext cx="3200400" cy="3200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5" name="Picture 7" descr="1907070bst26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1000" y="228600"/>
            <a:ext cx="1943100" cy="2425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6" name="Picture 8" descr="1274755438_img_5434_resizet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9600" y="3505200"/>
            <a:ext cx="2667000" cy="2971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581</Words>
  <Application>WPS Presentation</Application>
  <PresentationFormat>On-screen Show (4:3)</PresentationFormat>
  <Paragraphs>51</Paragraphs>
  <Slides>23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4" baseType="lpstr">
      <vt:lpstr>Arial</vt:lpstr>
      <vt:lpstr>SimSun</vt:lpstr>
      <vt:lpstr>Wingdings</vt:lpstr>
      <vt:lpstr>Calibri</vt:lpstr>
      <vt:lpstr>Times New Roman</vt:lpstr>
      <vt:lpstr>.VnVogueH</vt:lpstr>
      <vt:lpstr>.VnBlackH</vt:lpstr>
      <vt:lpstr>Microsoft YaHei</vt:lpstr>
      <vt:lpstr>Arial Unicode MS</vt:lpstr>
      <vt:lpstr>.VnTime</vt:lpstr>
      <vt:lpstr>Default Design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Nam Thang Computer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Tran Nhu Huy</dc:creator>
  <cp:lastModifiedBy>Kiều Anh Nguyễn</cp:lastModifiedBy>
  <cp:revision>20</cp:revision>
  <dcterms:created xsi:type="dcterms:W3CDTF">2011-04-02T02:22:17Z</dcterms:created>
  <dcterms:modified xsi:type="dcterms:W3CDTF">2025-09-24T02:33:48Z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4FF23283D1F3434596FA9FE418FE185D_12</vt:lpwstr>
  </property>
  <property fmtid="{D5CDD505-2E9C-101B-9397-08002B2CF9AE}" pid="3" name="KSOProductBuildVer">
    <vt:lpwstr>1033-12.2.0.22549</vt:lpwstr>
  </property>
</Properties>
</file>