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9" r:id="rId3"/>
    <p:sldId id="264" r:id="rId4"/>
    <p:sldId id="281" r:id="rId5"/>
    <p:sldId id="282" r:id="rId6"/>
    <p:sldId id="283" r:id="rId7"/>
    <p:sldId id="285" r:id="rId8"/>
    <p:sldId id="261" r:id="rId9"/>
    <p:sldId id="258" r:id="rId10"/>
    <p:sldId id="260" r:id="rId11"/>
    <p:sldId id="262" r:id="rId12"/>
    <p:sldId id="289" r:id="rId13"/>
    <p:sldId id="288" r:id="rId14"/>
    <p:sldId id="286" r:id="rId15"/>
    <p:sldId id="287" r:id="rId16"/>
    <p:sldId id="268" r:id="rId17"/>
    <p:sldId id="291" r:id="rId18"/>
    <p:sldId id="269" r:id="rId19"/>
    <p:sldId id="276" r:id="rId20"/>
    <p:sldId id="290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277" r:id="rId33"/>
    <p:sldId id="303" r:id="rId34"/>
    <p:sldId id="278" r:id="rId35"/>
    <p:sldId id="305" r:id="rId36"/>
    <p:sldId id="304" r:id="rId37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0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9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9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2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1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6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7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56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6DFC4-5A69-406A-B7CD-D7BA698D1912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9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8303" y="1101684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VIỆT HƯNG</a:t>
            </a:r>
            <a:b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ĐƯC 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3705" y="2582614"/>
            <a:ext cx="754005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XE LU VÀ XE 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2765" y="427538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(24 – 36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5076363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Nguyễn Thị Thu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26860"/>
            <a:ext cx="891406" cy="910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00631" y="587658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 2025 – 2026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art 12"/>
          <p:cNvSpPr/>
          <p:nvPr/>
        </p:nvSpPr>
        <p:spPr>
          <a:xfrm>
            <a:off x="10610849" y="762000"/>
            <a:ext cx="45719" cy="4571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1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" y="0"/>
            <a:ext cx="12185754" cy="6854485"/>
          </a:xfr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132" flipH="1">
            <a:off x="-815629" y="3488692"/>
            <a:ext cx="3068942" cy="26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72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00208 L 0.4224 -0.05394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872117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 L 0.46576 0.0201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6624678" y="1643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60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21237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4035034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1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16444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229676" y="21007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8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91 0.09074 L 0.07591 0.01713 C 0.11901 0.00139 0.18372 -0.01319 0.25156 -0.02083 C 0.32943 -0.02986 0.39271 -0.03125 0.43711 -0.02569 L 0.65 -0.00162 " pathEditMode="relative" rAng="21240000" ptsTypes="AAAAA">
                                      <p:cBhvr>
                                        <p:cTn id="6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15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716314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169996" y="2024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89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1 L 0.51081 0.03473 " pathEditMode="relative" rAng="0" ptsTypes="AA">
                                      <p:cBhvr>
                                        <p:cTn id="6" dur="1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8148 L 0.12005 0.01852 C 0.15313 0.00486 0.20261 -0.00671 0.25469 -0.01157 C 0.31433 -0.01759 0.36302 -0.01667 0.39714 -0.00972 L 0.56107 0.0206 " pathEditMode="relative" rAng="21240000" ptsTypes="AAAAA">
                                      <p:cBhvr>
                                        <p:cTn id="8" dur="15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2971800"/>
            <a:ext cx="8359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01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80"/>
            <a:ext cx="12244754" cy="6890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5911" y="1368088"/>
            <a:ext cx="7715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414537"/>
            <a:ext cx="5238750" cy="3543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97" y="2128763"/>
            <a:ext cx="7706801" cy="45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80"/>
            <a:ext cx="12244754" cy="6890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8975" y="1786489"/>
            <a:ext cx="6820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414537"/>
            <a:ext cx="5238750" cy="3543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385" y="2371264"/>
            <a:ext cx="4114800" cy="4195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62150" y="3203168"/>
            <a:ext cx="3505200" cy="27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5"/>
          <a:stretch/>
        </p:blipFill>
        <p:spPr bwMode="auto">
          <a:xfrm>
            <a:off x="0" y="0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564">
            <a:off x="4585998" y="1175107"/>
            <a:ext cx="4110102" cy="420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176">
            <a:off x="1702466" y="2683446"/>
            <a:ext cx="2928591" cy="191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4"/>
          <p:cNvSpPr/>
          <p:nvPr/>
        </p:nvSpPr>
        <p:spPr>
          <a:xfrm>
            <a:off x="6324601" y="304801"/>
            <a:ext cx="3428999" cy="11429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+mj-lt"/>
              </a:rPr>
              <a:t>Xe lu có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dáng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vẻ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 như thế nào?</a:t>
            </a:r>
            <a:r>
              <a:rPr lang="vi-VN" sz="2400" dirty="0"/>
              <a:t> 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502953" y="774150"/>
            <a:ext cx="2667000" cy="1143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65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980"/>
            <a:ext cx="12248500" cy="6887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4" b="994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2200" y="1706597"/>
            <a:ext cx="2971800" cy="5072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315089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838309"/>
            <a:ext cx="8839200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câu chuyện trẻ biết yêu thương, nhường bạn và giúp đỡ bạn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>
            <a:off x="0" y="-71438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903">
            <a:off x="4125863" y="1820468"/>
            <a:ext cx="2544803" cy="166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995">
            <a:off x="5101588" y="1316657"/>
            <a:ext cx="4088671" cy="30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16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17357 0.3106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1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41 L -0.28021 0.39745 " pathEditMode="relative" rAng="0" ptsTypes="AA">
                                      <p:cBhvr>
                                        <p:cTn id="8" dur="8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2602779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020" flipH="1">
            <a:off x="2573286" y="4448005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306" y="1074994"/>
            <a:ext cx="3542083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229" flipH="1">
            <a:off x="474518" y="2227741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35" flipH="1">
            <a:off x="101098" y="4503351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8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901 -0.011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-0.03217 L 0.75964 -0.0048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21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" y="0"/>
            <a:ext cx="12185754" cy="6854485"/>
          </a:xfr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132" flipH="1">
            <a:off x="-815629" y="3488692"/>
            <a:ext cx="3068942" cy="26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2"/>
          <p:cNvSpPr/>
          <p:nvPr/>
        </p:nvSpPr>
        <p:spPr>
          <a:xfrm>
            <a:off x="2209800" y="1216698"/>
            <a:ext cx="3886200" cy="1524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144886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83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00208 L 0.4224 -0.05394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4136240" y="1800411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-637723" y="1808943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594" y="826093"/>
            <a:ext cx="3176291" cy="110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164" y="592510"/>
            <a:ext cx="2755631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9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581 L 0.39231 0.01829 " pathEditMode="relative" rAng="0" ptsTypes="AA">
                                      <p:cBhvr>
                                        <p:cTn id="1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18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534475" y="18721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6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8 -0.00208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1042 0.00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872117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2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 L 0.46576 0.0201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6624678" y="1643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1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21237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4035034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16444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229676" y="21007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47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91 0.09074 L 0.07591 0.01713 C 0.11901 0.00139 0.18372 -0.01319 0.25156 -0.02083 C 0.32943 -0.02986 0.39271 -0.03125 0.43711 -0.02569 L 0.65 -0.00162 " pathEditMode="relative" rAng="21240000" ptsTypes="AAAAA">
                                      <p:cBhvr>
                                        <p:cTn id="6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15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1"/>
            <a:ext cx="12192000" cy="6849649"/>
          </a:xfrm>
        </p:spPr>
      </p:pic>
      <p:sp>
        <p:nvSpPr>
          <p:cNvPr id="5" name="TextBox 4"/>
          <p:cNvSpPr txBox="1"/>
          <p:nvPr/>
        </p:nvSpPr>
        <p:spPr>
          <a:xfrm>
            <a:off x="3429000" y="2362200"/>
            <a:ext cx="563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TRẺ HÁT BÀI: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EM TẬP LÁI Ô TÔ</a:t>
            </a:r>
          </a:p>
        </p:txBody>
      </p:sp>
    </p:spTree>
    <p:extLst>
      <p:ext uri="{BB962C8B-B14F-4D97-AF65-F5344CB8AC3E}">
        <p14:creationId xmlns:p14="http://schemas.microsoft.com/office/powerpoint/2010/main" val="1348833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79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4745840" y="1825754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2257876" y="2176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053" y="944830"/>
            <a:ext cx="2908044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9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716314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169996" y="2024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31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1 L 0.51081 0.03473 " pathEditMode="relative" rAng="0" ptsTypes="AA">
                                      <p:cBhvr>
                                        <p:cTn id="6" dur="1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8148 L 0.12005 0.01852 C 0.15313 0.00486 0.20261 -0.00671 0.25469 -0.01157 C 0.31433 -0.01759 0.36302 -0.01667 0.39714 -0.00972 L 0.56107 0.0206 " pathEditMode="relative" rAng="21240000" ptsTypes="AAAAA">
                                      <p:cBhvr>
                                        <p:cTn id="8" dur="15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1"/>
            <a:ext cx="12193657" cy="68570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95800" y="1295400"/>
            <a:ext cx="26468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DỤC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1336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ạ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nhủ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5486400" cy="206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78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📖🚌[Kể chuyện bé nghe]Xe Lu Và Xe Ca🌳🚜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9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76600"/>
            <a:ext cx="7620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76" y="304800"/>
            <a:ext cx="5971048" cy="403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43274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7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" y="29980"/>
            <a:ext cx="12194498" cy="68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87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tập lái ô t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29" y="-12492"/>
            <a:ext cx="12195123" cy="68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/>
          <a:stretch/>
        </p:blipFill>
        <p:spPr>
          <a:xfrm>
            <a:off x="0" y="0"/>
            <a:ext cx="12192000" cy="6875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3175923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339599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365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3491394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31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6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11242" y="0"/>
            <a:ext cx="12180758" cy="723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1063080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AntsyPants" pitchFamily="2" charset="0"/>
              </a:rPr>
              <a:t>Truyện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ntsyPants" pitchFamily="2" charset="0"/>
              </a:rPr>
              <a:t>Xe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ntsyPants" pitchFamily="2" charset="0"/>
              </a:rPr>
              <a:t>lu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ntsyPants" pitchFamily="2" charset="0"/>
              </a:rPr>
              <a:t>và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ntsyPants" pitchFamily="2" charset="0"/>
              </a:rPr>
              <a:t>xe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AntsyPants" pitchFamily="2" charset="0"/>
              </a:rPr>
              <a:t>ca</a:t>
            </a:r>
            <a:endParaRPr lang="en-US" sz="4400" dirty="0">
              <a:solidFill>
                <a:srgbClr val="7030A0"/>
              </a:solidFill>
              <a:latin typeface="AntsyPants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2" r="9792"/>
          <a:stretch/>
        </p:blipFill>
        <p:spPr>
          <a:xfrm>
            <a:off x="2743200" y="2895601"/>
            <a:ext cx="5816718" cy="36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99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>
            <a:off x="0" y="-71438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903">
            <a:off x="4125863" y="1820468"/>
            <a:ext cx="2544803" cy="166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670">
            <a:off x="5201336" y="1114276"/>
            <a:ext cx="4088671" cy="30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78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16302 0.2907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145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41 L -0.21771 0.33518 " pathEditMode="relative" rAng="0" ptsTypes="AA">
                                      <p:cBhvr>
                                        <p:cTn id="8" dur="8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5"/>
          <a:stretch/>
        </p:blipFill>
        <p:spPr>
          <a:xfrm>
            <a:off x="0" y="2499"/>
            <a:ext cx="12192000" cy="6858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844">
            <a:off x="4331928" y="1530201"/>
            <a:ext cx="2928591" cy="191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092">
            <a:off x="5819065" y="581754"/>
            <a:ext cx="4283258" cy="322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08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24674 0.36898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18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-0.33164 0.41204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229" flipH="1">
            <a:off x="474518" y="2227741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35" flipH="1">
            <a:off x="101098" y="4503351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21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901 -0.011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-0.03217 L 0.75964 -0.0048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21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61&quot;/&gt;&lt;/object&gt;&lt;object type=&quot;3&quot; unique_id=&quot;10007&quot;&gt;&lt;property id=&quot;20148&quot; value=&quot;5&quot;/&gt;&lt;property id=&quot;20300&quot; value=&quot;Slide 4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30&quot;&gt;&lt;property id=&quot;20148&quot; value=&quot;5&quot;/&gt;&lt;property id=&quot;20300&quot; value=&quot;Slide 6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334</Words>
  <Application>Microsoft Office PowerPoint</Application>
  <PresentationFormat>Widescreen</PresentationFormat>
  <Paragraphs>32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AntsyPants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65</cp:revision>
  <dcterms:created xsi:type="dcterms:W3CDTF">2021-04-09T09:40:05Z</dcterms:created>
  <dcterms:modified xsi:type="dcterms:W3CDTF">2026-04-09T05:07:35Z</dcterms:modified>
</cp:coreProperties>
</file>