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8" r:id="rId2"/>
    <p:sldId id="267" r:id="rId3"/>
    <p:sldId id="324" r:id="rId4"/>
    <p:sldId id="278" r:id="rId5"/>
    <p:sldId id="320" r:id="rId6"/>
    <p:sldId id="322" r:id="rId7"/>
    <p:sldId id="323" r:id="rId8"/>
    <p:sldId id="325" r:id="rId9"/>
    <p:sldId id="319" r:id="rId10"/>
    <p:sldId id="290" r:id="rId11"/>
    <p:sldId id="310" r:id="rId12"/>
    <p:sldId id="284" r:id="rId13"/>
    <p:sldId id="311" r:id="rId14"/>
    <p:sldId id="313" r:id="rId15"/>
    <p:sldId id="314" r:id="rId16"/>
    <p:sldId id="315" r:id="rId17"/>
    <p:sldId id="275" r:id="rId18"/>
    <p:sldId id="292" r:id="rId19"/>
    <p:sldId id="307" r:id="rId20"/>
    <p:sldId id="308" r:id="rId21"/>
    <p:sldId id="259" r:id="rId22"/>
    <p:sldId id="294" r:id="rId23"/>
    <p:sldId id="295" r:id="rId24"/>
    <p:sldId id="296" r:id="rId25"/>
    <p:sldId id="302" r:id="rId26"/>
    <p:sldId id="297" r:id="rId27"/>
    <p:sldId id="300" r:id="rId28"/>
    <p:sldId id="271" r:id="rId29"/>
    <p:sldId id="304" r:id="rId30"/>
    <p:sldId id="305" r:id="rId31"/>
    <p:sldId id="269" r:id="rId32"/>
    <p:sldId id="306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1D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EFCCE-3547-46D1-B76E-438F080B288B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13451-0D63-4F46-A3B6-2B3E6A53F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2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8B5A-BAB2-47FE-8F93-972FD0501D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7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0421-BEB3-4430-815F-9CE165BA9763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audio" Target="../media/audio2.wav"/><Relationship Id="rId5" Type="http://schemas.openxmlformats.org/officeDocument/2006/relationships/image" Target="../media/image34.png"/><Relationship Id="rId10" Type="http://schemas.openxmlformats.org/officeDocument/2006/relationships/audio" Target="../media/audio1.wav"/><Relationship Id="rId4" Type="http://schemas.openxmlformats.org/officeDocument/2006/relationships/image" Target="../media/image33.jp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audio" Target="../media/audio2.wav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28"/>
            <a:ext cx="12192000" cy="6867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-9595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9301" y="2258923"/>
            <a:ext cx="7955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965082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Ô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3527" y="462652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24 – 36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8273" y="5463570"/>
            <a:ext cx="519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593040"/>
            <a:ext cx="777764" cy="7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79116"/>
      </p:ext>
    </p:extLst>
  </p:cSld>
  <p:clrMapOvr>
    <a:masterClrMapping/>
  </p:clrMapOvr>
  <p:transition advClick="0"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9473184" cy="5334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6564977">
            <a:off x="8897279" y="3144845"/>
            <a:ext cx="762000" cy="26746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86800" y="388109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53292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75338"/>
            <a:ext cx="9144001" cy="56388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3001418">
            <a:off x="7423428" y="2360812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2760686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1519775">
            <a:off x="6112702" y="4870726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05059" y="5284367"/>
            <a:ext cx="340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5058" y="5091696"/>
            <a:ext cx="340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73824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51" y="685800"/>
            <a:ext cx="8610600" cy="592455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648371">
            <a:off x="7471851" y="5119216"/>
            <a:ext cx="9906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95451" y="5666433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ight Arrow 4"/>
          <p:cNvSpPr/>
          <p:nvPr/>
        </p:nvSpPr>
        <p:spPr>
          <a:xfrm rot="19038165">
            <a:off x="2791465" y="4658843"/>
            <a:ext cx="9906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75338"/>
            <a:ext cx="91440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8501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739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0FFA5-1D79-BA9B-193D-1D129F4E6765}"/>
              </a:ext>
            </a:extLst>
          </p:cNvPr>
          <p:cNvSpPr txBox="1"/>
          <p:nvPr/>
        </p:nvSpPr>
        <p:spPr>
          <a:xfrm>
            <a:off x="2438400" y="13716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CHÚ Ý KHI ĐI Ô TÔ </a:t>
            </a:r>
          </a:p>
        </p:txBody>
      </p:sp>
    </p:spTree>
    <p:extLst>
      <p:ext uri="{BB962C8B-B14F-4D97-AF65-F5344CB8AC3E}">
        <p14:creationId xmlns:p14="http://schemas.microsoft.com/office/powerpoint/2010/main" val="4031759257"/>
      </p:ext>
    </p:extLst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720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56402"/>
      </p:ext>
    </p:extLst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7" b="7001"/>
          <a:stretch/>
        </p:blipFill>
        <p:spPr>
          <a:xfrm>
            <a:off x="0" y="14990"/>
            <a:ext cx="12192000" cy="6843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02" b="85904" l="32254" r="85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5" t="14802" r="8261" b="6196"/>
          <a:stretch/>
        </p:blipFill>
        <p:spPr>
          <a:xfrm>
            <a:off x="9906000" y="5105400"/>
            <a:ext cx="164950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103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87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2286000"/>
            <a:ext cx="6019800" cy="243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298198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Ô TÔ KHÁCH – Ô TÔ 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-101808"/>
            <a:ext cx="5238750" cy="354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2"/>
          <a:stretch/>
        </p:blipFill>
        <p:spPr>
          <a:xfrm>
            <a:off x="6515100" y="4724400"/>
            <a:ext cx="5238750" cy="2150012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1867" y="-53137"/>
            <a:ext cx="12215734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0" y="132506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Ô TÔ – XE MÁY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6" y="2407919"/>
            <a:ext cx="5624496" cy="3528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4"/>
          <a:stretch/>
        </p:blipFill>
        <p:spPr>
          <a:xfrm>
            <a:off x="5907845" y="1858358"/>
            <a:ext cx="6082135" cy="42306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762000"/>
            <a:ext cx="45719" cy="659280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733" y="762000"/>
            <a:ext cx="45719" cy="60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645" y="6811906"/>
            <a:ext cx="121581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32416" y="771978"/>
            <a:ext cx="45719" cy="612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0" y="739345"/>
            <a:ext cx="1213241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9998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1867" y="-53137"/>
            <a:ext cx="12215734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0" y="132506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KHÁC NHAU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2" y="2613377"/>
            <a:ext cx="4872295" cy="3056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22138" r="3700" b="12573"/>
          <a:stretch/>
        </p:blipFill>
        <p:spPr>
          <a:xfrm>
            <a:off x="6207959" y="1945683"/>
            <a:ext cx="5967275" cy="31364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762000"/>
            <a:ext cx="45719" cy="659280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733" y="762000"/>
            <a:ext cx="45719" cy="60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645" y="6811906"/>
            <a:ext cx="121581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32416" y="771978"/>
            <a:ext cx="45719" cy="612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0" y="739345"/>
            <a:ext cx="1213241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8790" y="6069582"/>
            <a:ext cx="516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2821" y="6027003"/>
            <a:ext cx="5456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8780642">
            <a:off x="6850215" y="5240356"/>
            <a:ext cx="648384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8780642">
            <a:off x="2145686" y="5212447"/>
            <a:ext cx="648384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3558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388938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62000"/>
            <a:ext cx="5238750" cy="354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00" y="4800600"/>
            <a:ext cx="139065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67" y="48006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257051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EmTapLaiOTo-NguyenNhatMinh-7084981">
            <a:hlinkClick r:id="" action="ppaction://media"/>
            <a:extLst>
              <a:ext uri="{FF2B5EF4-FFF2-40B4-BE49-F238E27FC236}">
                <a16:creationId xmlns:a16="http://schemas.microsoft.com/office/drawing/2014/main" id="{0D112F30-CB59-FA2A-E390-1355151578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10" end="69122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7800" y="43384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1867" y="-53137"/>
            <a:ext cx="12215734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0" y="132506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20" y="1981200"/>
            <a:ext cx="6304762" cy="39548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762000"/>
            <a:ext cx="45719" cy="659280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733" y="762000"/>
            <a:ext cx="45719" cy="60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645" y="6811906"/>
            <a:ext cx="121581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32416" y="771978"/>
            <a:ext cx="45719" cy="6125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0" y="739345"/>
            <a:ext cx="1213241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49987" y="6198856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D84DC3-D276-20AE-D7BE-7B363D4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13376" y="1448208"/>
            <a:ext cx="6464822" cy="41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9218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2721114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RỘNG MỘT SỐ PTGT KHÁC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1658600" cy="632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1300" y="6022485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51245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" t="20000" r="457" b="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619" b="2294"/>
          <a:stretch/>
        </p:blipFill>
        <p:spPr>
          <a:xfrm>
            <a:off x="533400" y="321757"/>
            <a:ext cx="11125200" cy="6223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7141" y="602248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6116173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"/>
          <a:stretch/>
        </p:blipFill>
        <p:spPr>
          <a:xfrm>
            <a:off x="266700" y="152400"/>
            <a:ext cx="11658600" cy="6486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6116173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022" b="5559"/>
          <a:stretch/>
        </p:blipFill>
        <p:spPr>
          <a:xfrm>
            <a:off x="304800" y="304800"/>
            <a:ext cx="115824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6116173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4800"/>
            <a:ext cx="9315495" cy="5712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0" y="5987332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20000" r="-148" b="444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 b="13483"/>
          <a:stretch/>
        </p:blipFill>
        <p:spPr>
          <a:xfrm>
            <a:off x="457200" y="228600"/>
            <a:ext cx="112014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599625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676400"/>
            <a:ext cx="7924800" cy="1200329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 Ò CH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BÉ TINH MẮT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3404016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comb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43000" y="6442761"/>
            <a:ext cx="2132579" cy="354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85784" y="6442761"/>
            <a:ext cx="2166156" cy="3628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75912" y="6442761"/>
            <a:ext cx="2201688" cy="3447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6144" y="330325"/>
            <a:ext cx="4549644" cy="21692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" t="10936" r="3054" b="29382"/>
          <a:stretch/>
        </p:blipFill>
        <p:spPr>
          <a:xfrm>
            <a:off x="4397129" y="330325"/>
            <a:ext cx="4222215" cy="1935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8" y="4553262"/>
            <a:ext cx="3812274" cy="242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17223" r="3049" b="34872"/>
          <a:stretch/>
        </p:blipFill>
        <p:spPr>
          <a:xfrm>
            <a:off x="8109663" y="4572000"/>
            <a:ext cx="3692292" cy="1870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10936" r="3054" b="29382"/>
          <a:stretch/>
        </p:blipFill>
        <p:spPr>
          <a:xfrm>
            <a:off x="3864234" y="4724400"/>
            <a:ext cx="4245429" cy="1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14170"/>
      </p:ext>
    </p:extLst>
  </p:cSld>
  <p:clrMapOvr>
    <a:masterClrMapping/>
  </p:clrMapOvr>
  <p:transition>
    <p:wedg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7.40741E-7 L 0.35508 -0.65162 " pathEditMode="relative" rAng="0" ptsTypes="AA" p14:bounceEnd="50000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47" y="-3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7.40741E-7 L -0.29154 -0.63634 " pathEditMode="relative" rAng="0" ptsTypes="AA" p14:bounceEnd="50000">
                                          <p:cBhvr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83" y="-3182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1.11111E-6 L 0.04023 -0.64097 " pathEditMode="relative" rAng="0" ptsTypes="AA" p14:bounceEnd="50000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5" y="-3206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7.40741E-7 L 0.35508 -0.65162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47" y="-3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7.40741E-7 L -0.29154 -0.63634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83" y="-3182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1.11111E-6 L 0.04023 -0.64097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5" y="-3206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C1112-ED08-090D-1615-111ECFEC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" y="152399"/>
            <a:ext cx="12183794" cy="6724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47029C-9A73-B5B1-FFF7-D753B97CD6EF}"/>
              </a:ext>
            </a:extLst>
          </p:cNvPr>
          <p:cNvSpPr/>
          <p:nvPr/>
        </p:nvSpPr>
        <p:spPr>
          <a:xfrm>
            <a:off x="2595524" y="2967335"/>
            <a:ext cx="7000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NBTN; Ô TÔ KHÁCH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46260"/>
      </p:ext>
    </p:extLst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43000" y="6442761"/>
            <a:ext cx="2132579" cy="354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85784" y="6442761"/>
            <a:ext cx="2166156" cy="3628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75912" y="6442761"/>
            <a:ext cx="2201688" cy="3447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15740" y="211111"/>
            <a:ext cx="4648200" cy="28875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21039" r="3343" b="9516"/>
          <a:stretch/>
        </p:blipFill>
        <p:spPr>
          <a:xfrm>
            <a:off x="4293580" y="446758"/>
            <a:ext cx="3783621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23971" r="3658" b="11700"/>
          <a:stretch/>
        </p:blipFill>
        <p:spPr>
          <a:xfrm>
            <a:off x="8077201" y="4359802"/>
            <a:ext cx="3810000" cy="2051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614" y="4173813"/>
            <a:ext cx="4648200" cy="2955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72" y="4693433"/>
            <a:ext cx="4206834" cy="19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21639"/>
      </p:ext>
    </p:extLst>
  </p:cSld>
  <p:clrMapOvr>
    <a:masterClrMapping/>
  </p:clrMapOvr>
  <p:transition>
    <p:wedg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2.59259E-6 L 0.33216 -0.5419 " pathEditMode="relative" rAng="0" ptsTypes="AA" p14:bounceEnd="50000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02" y="-27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4.81481E-6 L -0.31172 -0.56783 " pathEditMode="relative" rAng="0" ptsTypes="AA" p14:bounceEnd="50000">
                                          <p:cBhvr>
                                            <p:cTn id="3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86" y="-28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03099 -0.55138 " pathEditMode="relative" rAng="0" ptsTypes="AA" p14:bounceEnd="50000"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9" y="-275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48148E-6 L 0.33216 -0.5419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02" y="-27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4.81481E-6 L -0.31172 -0.5678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86" y="-28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3.7037E-6 L 0.03099 -0.55139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9" y="-275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1200329"/>
            <a:ext cx="10286999" cy="1754326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ĐÚNG BẾN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3429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" y="0"/>
            <a:ext cx="12178260" cy="6849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"/>
            <a:ext cx="6483275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43056"/>
            <a:ext cx="1581361" cy="1514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680943"/>
            <a:ext cx="1666875" cy="1662113"/>
          </a:xfrm>
          <a:prstGeom prst="rect">
            <a:avLst/>
          </a:prstGeom>
        </p:spPr>
      </p:pic>
      <p:pic>
        <p:nvPicPr>
          <p:cNvPr id="6" name="DenXanhDenDo-BaoAn-2429759">
            <a:hlinkClick r:id="" action="ppaction://media"/>
            <a:extLst>
              <a:ext uri="{FF2B5EF4-FFF2-40B4-BE49-F238E27FC236}">
                <a16:creationId xmlns:a16="http://schemas.microsoft.com/office/drawing/2014/main" id="{024E5FEB-0016-CC6A-D106-63A776E08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3995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9144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2590799"/>
            <a:ext cx="10591800" cy="1524001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>
                <a:gd name="adj1" fmla="val 12500"/>
                <a:gd name="adj2" fmla="val 138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75600">
            <a:off x="4861208" y="787058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3163" y="2094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0581" y="528163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ight Arrow 6"/>
          <p:cNvSpPr/>
          <p:nvPr/>
        </p:nvSpPr>
        <p:spPr>
          <a:xfrm rot="1249789">
            <a:off x="1664736" y="2336666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537873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ight Arrow 8"/>
          <p:cNvSpPr/>
          <p:nvPr/>
        </p:nvSpPr>
        <p:spPr>
          <a:xfrm rot="11519775">
            <a:off x="5271179" y="3220501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31212" y="2861806"/>
            <a:ext cx="270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957FBB-7B1E-414B-F21A-4A094BDCE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22826" r="3749" b="7920"/>
          <a:stretch/>
        </p:blipFill>
        <p:spPr>
          <a:xfrm>
            <a:off x="1956943" y="795560"/>
            <a:ext cx="9211212" cy="5082891"/>
          </a:xfrm>
          <a:prstGeom prst="rect">
            <a:avLst/>
          </a:prstGeom>
        </p:spPr>
      </p:pic>
      <p:sp>
        <p:nvSpPr>
          <p:cNvPr id="15" name="Right Arrow 10">
            <a:extLst>
              <a:ext uri="{FF2B5EF4-FFF2-40B4-BE49-F238E27FC236}">
                <a16:creationId xmlns:a16="http://schemas.microsoft.com/office/drawing/2014/main" id="{DBE9A675-4508-D6AE-27A4-18174345E809}"/>
              </a:ext>
            </a:extLst>
          </p:cNvPr>
          <p:cNvSpPr/>
          <p:nvPr/>
        </p:nvSpPr>
        <p:spPr>
          <a:xfrm rot="19184853">
            <a:off x="2843370" y="5367817"/>
            <a:ext cx="784713" cy="2159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5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249789">
            <a:off x="1664736" y="2336666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1519775">
            <a:off x="5271179" y="3220501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31212" y="2861806"/>
            <a:ext cx="270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DBE9A675-4508-D6AE-27A4-18174345E809}"/>
              </a:ext>
            </a:extLst>
          </p:cNvPr>
          <p:cNvSpPr/>
          <p:nvPr/>
        </p:nvSpPr>
        <p:spPr>
          <a:xfrm rot="19184853">
            <a:off x="2843370" y="5367817"/>
            <a:ext cx="784713" cy="2159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C8E43C-60FF-55EF-2C8D-89FD9CAB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145" y="945858"/>
            <a:ext cx="9144000" cy="4865896"/>
          </a:xfrm>
          <a:prstGeom prst="rect">
            <a:avLst/>
          </a:prstGeom>
        </p:spPr>
      </p:pic>
      <p:sp>
        <p:nvSpPr>
          <p:cNvPr id="11" name="Right Arrow 2">
            <a:extLst>
              <a:ext uri="{FF2B5EF4-FFF2-40B4-BE49-F238E27FC236}">
                <a16:creationId xmlns:a16="http://schemas.microsoft.com/office/drawing/2014/main" id="{002E6D50-16BC-D307-B8CF-F268F46A4657}"/>
              </a:ext>
            </a:extLst>
          </p:cNvPr>
          <p:cNvSpPr/>
          <p:nvPr/>
        </p:nvSpPr>
        <p:spPr>
          <a:xfrm rot="19904776">
            <a:off x="4830326" y="3549531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DB1DF4F1-C492-D47D-9D50-2A7F2B9317BF}"/>
              </a:ext>
            </a:extLst>
          </p:cNvPr>
          <p:cNvSpPr/>
          <p:nvPr/>
        </p:nvSpPr>
        <p:spPr>
          <a:xfrm rot="19904776">
            <a:off x="6790448" y="2593925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2">
            <a:extLst>
              <a:ext uri="{FF2B5EF4-FFF2-40B4-BE49-F238E27FC236}">
                <a16:creationId xmlns:a16="http://schemas.microsoft.com/office/drawing/2014/main" id="{27C109DF-FFF8-83FD-F232-406D1DD48A97}"/>
              </a:ext>
            </a:extLst>
          </p:cNvPr>
          <p:cNvSpPr/>
          <p:nvPr/>
        </p:nvSpPr>
        <p:spPr>
          <a:xfrm rot="19904776">
            <a:off x="6947088" y="4755194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2644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35709-546E-704B-F5B9-CA7A414A7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47687"/>
            <a:ext cx="1064895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7216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4CFDCF-F9AC-A9DF-384C-AA77C5C0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800"/>
            <a:ext cx="11125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2919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C1112-ED08-090D-1615-111ECFEC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" y="152399"/>
            <a:ext cx="12183794" cy="6724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47029C-9A73-B5B1-FFF7-D753B97CD6EF}"/>
              </a:ext>
            </a:extLst>
          </p:cNvPr>
          <p:cNvSpPr/>
          <p:nvPr/>
        </p:nvSpPr>
        <p:spPr>
          <a:xfrm>
            <a:off x="3134132" y="2967335"/>
            <a:ext cx="5923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NBTN; Ô TÔ CON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1539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0000" r="1666" b="4445"/>
          <a:stretch/>
        </p:blipFill>
        <p:spPr>
          <a:xfrm>
            <a:off x="12491" y="0"/>
            <a:ext cx="12179509" cy="6858000"/>
          </a:xfrm>
          <a:prstGeom prst="rect">
            <a:avLst/>
          </a:prstGeom>
        </p:spPr>
      </p:pic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75338"/>
            <a:ext cx="9144001" cy="56388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75600">
            <a:off x="4861208" y="787058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3163" y="2094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0581" y="528163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ight Arrow 6"/>
          <p:cNvSpPr/>
          <p:nvPr/>
        </p:nvSpPr>
        <p:spPr>
          <a:xfrm rot="3075600">
            <a:off x="2313633" y="2240094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537873"/>
            <a:ext cx="238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ight Arrow 8"/>
          <p:cNvSpPr/>
          <p:nvPr/>
        </p:nvSpPr>
        <p:spPr>
          <a:xfrm rot="11519775">
            <a:off x="5271179" y="3220501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31212" y="2861806"/>
            <a:ext cx="270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ight Arrow 10"/>
          <p:cNvSpPr/>
          <p:nvPr/>
        </p:nvSpPr>
        <p:spPr>
          <a:xfrm rot="19184853">
            <a:off x="1283891" y="3485609"/>
            <a:ext cx="784713" cy="2519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2854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359</Words>
  <Application>Microsoft Office PowerPoint</Application>
  <PresentationFormat>Widescreen</PresentationFormat>
  <Paragraphs>56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MyPC</cp:lastModifiedBy>
  <cp:revision>129</cp:revision>
  <dcterms:created xsi:type="dcterms:W3CDTF">2019-10-23T14:01:40Z</dcterms:created>
  <dcterms:modified xsi:type="dcterms:W3CDTF">2026-04-14T00:44:18Z</dcterms:modified>
</cp:coreProperties>
</file>