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7" r:id="rId2"/>
    <p:sldId id="259" r:id="rId3"/>
    <p:sldId id="260" r:id="rId4"/>
    <p:sldId id="286" r:id="rId5"/>
    <p:sldId id="278" r:id="rId6"/>
    <p:sldId id="273" r:id="rId7"/>
    <p:sldId id="274" r:id="rId8"/>
    <p:sldId id="275" r:id="rId9"/>
    <p:sldId id="276" r:id="rId10"/>
    <p:sldId id="280" r:id="rId11"/>
    <p:sldId id="281" r:id="rId12"/>
    <p:sldId id="282" r:id="rId13"/>
    <p:sldId id="283" r:id="rId14"/>
    <p:sldId id="284" r:id="rId15"/>
    <p:sldId id="267" r:id="rId16"/>
    <p:sldId id="285" r:id="rId17"/>
    <p:sldId id="277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082E02-3C13-4060-B4CA-8466B5DC40F4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DC849C-A74D-4CEC-B272-7119194899F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5483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03244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376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69539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3830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50528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93135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334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307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4546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7057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29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0753B1-A31E-46CA-8444-2B2597B827A8}" type="datetimeFigureOut">
              <a:rPr lang="en-US" smtClean="0"/>
              <a:t>11/3/2026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6643161-DAA1-4BB5-8E3B-FC797016ED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27466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Relationship Id="rId6" Type="http://schemas.openxmlformats.org/officeDocument/2006/relationships/image" Target="../media/image11.jpeg"/><Relationship Id="rId5" Type="http://schemas.openxmlformats.org/officeDocument/2006/relationships/image" Target="../media/image6.jpg"/><Relationship Id="rId4" Type="http://schemas.openxmlformats.org/officeDocument/2006/relationships/image" Target="../media/image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WordArt 6"/>
          <p:cNvSpPr>
            <a:spLocks noChangeArrowheads="1" noChangeShapeType="1" noTextEdit="1"/>
          </p:cNvSpPr>
          <p:nvPr/>
        </p:nvSpPr>
        <p:spPr bwMode="auto">
          <a:xfrm>
            <a:off x="3551477" y="455163"/>
            <a:ext cx="5618649" cy="951189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VnAvant"/>
              </a:rPr>
              <a:t>UBND </a:t>
            </a: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.tiems new ro man"/>
              </a:rPr>
              <a:t>PHƯỜNG VIỆT HƯNG</a:t>
            </a:r>
          </a:p>
          <a:p>
            <a:pPr algn="ctr">
              <a:spcBef>
                <a:spcPct val="20000"/>
              </a:spcBef>
              <a:defRPr/>
            </a:pPr>
            <a:r>
              <a:rPr lang="en-US" sz="27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101FB0"/>
                </a:solidFill>
                <a:latin typeface="Teim new roman"/>
              </a:rPr>
              <a:t>TRƯỜNG MẦM NON ĐỨC GIANG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078" y="310338"/>
            <a:ext cx="685166" cy="667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WordArt 8"/>
          <p:cNvSpPr>
            <a:spLocks noChangeArrowheads="1" noChangeShapeType="1" noTextEdit="1"/>
          </p:cNvSpPr>
          <p:nvPr/>
        </p:nvSpPr>
        <p:spPr bwMode="auto">
          <a:xfrm>
            <a:off x="3408175" y="4043604"/>
            <a:ext cx="4924378" cy="79047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Bef>
                <a:spcPct val="20000"/>
              </a:spcBef>
              <a:defRPr/>
            </a:pP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Giáo viên: </a:t>
            </a: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Lương Thị Thu Hiền</a:t>
            </a:r>
          </a:p>
          <a:p>
            <a:pPr>
              <a:spcBef>
                <a:spcPct val="20000"/>
              </a:spcBef>
              <a:defRPr/>
            </a:pPr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eim new roman"/>
              </a:rPr>
              <a:t> Lớp: Nhà trẻ D1  </a:t>
            </a:r>
          </a:p>
        </p:txBody>
      </p:sp>
      <p:sp>
        <p:nvSpPr>
          <p:cNvPr id="7" name="WordArt 4"/>
          <p:cNvSpPr>
            <a:spLocks noChangeArrowheads="1" noChangeShapeType="1" noTextEdit="1"/>
          </p:cNvSpPr>
          <p:nvPr/>
        </p:nvSpPr>
        <p:spPr bwMode="auto">
          <a:xfrm>
            <a:off x="691661" y="1552532"/>
            <a:ext cx="11002169" cy="1257616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4287"/>
              </a:avLst>
            </a:prstTxWarp>
          </a:bodyPr>
          <a:lstStyle/>
          <a:p>
            <a:pPr algn="ctr"/>
            <a:r>
              <a:rPr lang="en-US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GIÁO ÁN: Lĩnh vực </a:t>
            </a:r>
            <a:r>
              <a:rPr lang="en-US" sz="3600" b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B050"/>
                </a:soli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Tesim new roman"/>
                <a:cs typeface="Times New Roman" panose="02020603050405020304" pitchFamily="18" charset="0"/>
              </a:rPr>
              <a:t>phát triển nhận thức</a:t>
            </a:r>
            <a:endParaRPr lang="en-US" sz="36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B050"/>
              </a:soli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Tesim new roman"/>
              <a:cs typeface="Times New Roman" panose="02020603050405020304" pitchFamily="18" charset="0"/>
            </a:endParaRPr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611086" y="2915067"/>
            <a:ext cx="8630195" cy="907044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sy="50000" kx="2115830" algn="bl" rotWithShape="0">
                    <a:srgbClr val="C0C0C0">
                      <a:alpha val="80000"/>
                    </a:srgbClr>
                  </a:outerShdw>
                </a:effectLst>
                <a:latin typeface=".VnAvant" panose="020B7200000000000000" pitchFamily="34" charset="0"/>
              </a:rPr>
              <a:t>NBPB: Hoa hång, hoa cóc</a:t>
            </a:r>
            <a:endParaRPr lang="en-US" sz="3600" b="1" kern="10" dirty="0">
              <a:ln w="12700">
                <a:solidFill>
                  <a:srgbClr val="00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sy="50000" kx="2115830" algn="bl" rotWithShape="0">
                  <a:srgbClr val="C0C0C0">
                    <a:alpha val="80000"/>
                  </a:srgbClr>
                </a:outerShdw>
              </a:effectLst>
              <a:latin typeface=".VnAvant" panose="020B72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030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9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E90FFD4-9B74-4F1A-78DF-DE3D208872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44"/>
            <a:ext cx="12192000" cy="6858000"/>
          </a:xfrm>
          <a:prstGeom prst="rect">
            <a:avLst/>
          </a:prstGeom>
        </p:spPr>
      </p:pic>
      <p:pic>
        <p:nvPicPr>
          <p:cNvPr id="5" name="Picture 4" descr="D:\Desktop\A2 nam 2021-2022\logotruong.jpg">
            <a:extLst>
              <a:ext uri="{FF2B5EF4-FFF2-40B4-BE49-F238E27FC236}">
                <a16:creationId xmlns:a16="http://schemas.microsoft.com/office/drawing/2014/main" id="{52C131CF-73A6-1500-8736-3A946186C8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5" y="94444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1581956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cúc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3706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84727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958403" y="1205248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06129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463640" y="1154805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00342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31065" y="-360608"/>
            <a:ext cx="13561453" cy="7218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8229600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1022797" y="685800"/>
            <a:ext cx="251460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515156" y="1600200"/>
            <a:ext cx="3187618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824248" y="3515478"/>
            <a:ext cx="3294453" cy="750028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AutoShape 15"/>
          <p:cNvSpPr>
            <a:spLocks noChangeArrowheads="1"/>
          </p:cNvSpPr>
          <p:nvPr/>
        </p:nvSpPr>
        <p:spPr bwMode="auto">
          <a:xfrm>
            <a:off x="9319034" y="2280633"/>
            <a:ext cx="2872965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415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72A9D6C-ADBA-5EC9-BFB2-ADBB2F00E6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</p:spPr>
      </p:pic>
      <p:pic>
        <p:nvPicPr>
          <p:cNvPr id="8" name="Picture 7" descr="D:\Desktop\A2 nam 2021-2022\logotruong.jpg">
            <a:extLst>
              <a:ext uri="{FF2B5EF4-FFF2-40B4-BE49-F238E27FC236}">
                <a16:creationId xmlns:a16="http://schemas.microsoft.com/office/drawing/2014/main" id="{BDBD34F1-757E-9326-C5D4-7571A1CDBB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1" y="67657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/>
          <p:cNvSpPr txBox="1"/>
          <p:nvPr/>
        </p:nvSpPr>
        <p:spPr>
          <a:xfrm>
            <a:off x="2223139" y="254241"/>
            <a:ext cx="69932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MỞ</a:t>
            </a:r>
            <a:r>
              <a:rPr lang="en-US" alt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32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RỘNG</a:t>
            </a:r>
            <a:endParaRPr lang="vi-VN" alt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5" y="763629"/>
            <a:ext cx="3773509" cy="25166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92" y="801323"/>
            <a:ext cx="4353060" cy="25165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664" y="3577772"/>
            <a:ext cx="3773509" cy="24960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592" y="3560640"/>
            <a:ext cx="4353060" cy="2496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0030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A0BC820-2AB2-E6A9-986D-498B720B8D1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</p:spPr>
      </p:pic>
      <p:pic>
        <p:nvPicPr>
          <p:cNvPr id="3" name="Picture 2" descr="D:\Desktop\A2 nam 2021-2022\logotruong.jpg">
            <a:extLst>
              <a:ext uri="{FF2B5EF4-FFF2-40B4-BE49-F238E27FC236}">
                <a16:creationId xmlns:a16="http://schemas.microsoft.com/office/drawing/2014/main" id="{E603671F-E60B-9125-CE39-FF0055D04B8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1" y="67657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 Box 7"/>
          <p:cNvSpPr txBox="1"/>
          <p:nvPr/>
        </p:nvSpPr>
        <p:spPr>
          <a:xfrm>
            <a:off x="564524" y="466075"/>
            <a:ext cx="103211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sz="200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 sz="200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ĐẶC ĐIỂM GIỐNG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sz="2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5" y="1100068"/>
            <a:ext cx="4435812" cy="4946564"/>
          </a:xfrm>
          <a:prstGeom prst="rect">
            <a:avLst/>
          </a:prstGeom>
        </p:spPr>
      </p:pic>
      <p:pic>
        <p:nvPicPr>
          <p:cNvPr id="13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6685" y="1100068"/>
            <a:ext cx="5529943" cy="49465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5838106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969"/>
    </mc:Choice>
    <mc:Fallback xmlns="">
      <p:transition spd="slow" advTm="1696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C529F4-6805-E84E-B0FE-BDB69B5F716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</p:spPr>
      </p:pic>
      <p:pic>
        <p:nvPicPr>
          <p:cNvPr id="6" name="Picture 5" descr="D:\Desktop\A2 nam 2021-2022\logotruong.jpg">
            <a:extLst>
              <a:ext uri="{FF2B5EF4-FFF2-40B4-BE49-F238E27FC236}">
                <a16:creationId xmlns:a16="http://schemas.microsoft.com/office/drawing/2014/main" id="{772229B6-A4D8-C5F3-14A4-89A971623D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0231" y="67657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 Box 7"/>
          <p:cNvSpPr txBox="1"/>
          <p:nvPr/>
        </p:nvSpPr>
        <p:spPr>
          <a:xfrm>
            <a:off x="564524" y="453128"/>
            <a:ext cx="11062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 </a:t>
            </a:r>
            <a:r>
              <a:rPr lang="en-US" alt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ĐIỂM KHÁC 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CỦA HỒNG 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CÚC</a:t>
            </a:r>
            <a:endParaRPr lang="vi-VN" altLang="en-US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345" y="954550"/>
            <a:ext cx="4655815" cy="4948899"/>
          </a:xfrm>
          <a:prstGeom prst="rect">
            <a:avLst/>
          </a:prstGeom>
        </p:spPr>
      </p:pic>
      <p:pic>
        <p:nvPicPr>
          <p:cNvPr id="4" name="Picture 2" descr="Một bức ảnh hoa cúc vàng | Nhiếp Ảnh JPG Tải xuống miễn phí - Pikbes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6453" y="718992"/>
            <a:ext cx="5483718" cy="5230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6917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D:\Desktop\z3792877161416_2e96f382813a3456ccce3748ec0e900f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87923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900" y="188581"/>
            <a:ext cx="1063171" cy="954419"/>
          </a:xfrm>
          <a:prstGeom prst="rect">
            <a:avLst/>
          </a:prstGeom>
        </p:spPr>
      </p:pic>
      <p:sp>
        <p:nvSpPr>
          <p:cNvPr id="6" name="WordArt 6"/>
          <p:cNvSpPr>
            <a:spLocks noChangeArrowheads="1" noChangeShapeType="1" noTextEdit="1"/>
          </p:cNvSpPr>
          <p:nvPr/>
        </p:nvSpPr>
        <p:spPr bwMode="auto">
          <a:xfrm>
            <a:off x="3013529" y="188581"/>
            <a:ext cx="5439066" cy="779616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numCol="1" fromWordArt="1">
            <a:prstTxWarp prst="textPlain">
              <a:avLst>
                <a:gd name="adj" fmla="val 50000"/>
              </a:avLst>
            </a:prstTxWarp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sz="27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002060"/>
              </a:solidFill>
              <a:latin typeface=" tiems newroman"/>
            </a:endParaRPr>
          </a:p>
        </p:txBody>
      </p:sp>
      <p:sp>
        <p:nvSpPr>
          <p:cNvPr id="7" name="WordArt 35"/>
          <p:cNvSpPr>
            <a:spLocks noChangeArrowheads="1" noChangeShapeType="1" noTextEdit="1"/>
          </p:cNvSpPr>
          <p:nvPr/>
        </p:nvSpPr>
        <p:spPr bwMode="auto">
          <a:xfrm>
            <a:off x="466031" y="1512277"/>
            <a:ext cx="11554452" cy="212583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>
              <a:buFontTx/>
              <a:buNone/>
            </a:pPr>
            <a:r>
              <a:rPr lang="en-US" sz="2700" kern="10" dirty="0">
                <a:ln w="1270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 tiems newroman"/>
                <a:cs typeface="Times New Roman" panose="02020603050405020304" pitchFamily="18" charset="0"/>
              </a:rPr>
              <a:t>Xin chào hẹn gặp lại các bé !</a:t>
            </a:r>
          </a:p>
        </p:txBody>
      </p:sp>
    </p:spTree>
    <p:extLst>
      <p:ext uri="{BB962C8B-B14F-4D97-AF65-F5344CB8AC3E}">
        <p14:creationId xmlns:p14="http://schemas.microsoft.com/office/powerpoint/2010/main" val="2388533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1392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14853" y="1049524"/>
            <a:ext cx="8469924" cy="44473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nl-NL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MỤC ĐÍCH - YÊU CẦU</a:t>
            </a:r>
            <a:endParaRPr lang="en-US" sz="1600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514350" indent="-514350">
              <a:buAutoNum type="arabicPeriod"/>
            </a:pPr>
            <a:r>
              <a:rPr lang="en-US" sz="2800" b="1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Kiến thức  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Trẻ nhận biết tên gọi: Bông hoa hồng, bông hoa Cúc. Và nhận biết một số đặc điểm nổi bật của hoa hồng, hoa cúc: Màu sắc, cánh hoa, lá hoa.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Trẻ biết được vẻ đẹp và tác dụng của hoa: Hoa để tặng, để cho và để trang trí.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Trẻ nhận biết và phân biệt được hoa Hồng, hoa Cúc có nhiều màu sắc</a:t>
            </a:r>
          </a:p>
          <a:p>
            <a:r>
              <a:rPr lang="en-US" sz="2800" b="1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800" b="1" dirty="0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Kĩ </a:t>
            </a:r>
            <a:r>
              <a:rPr lang="en-US" sz="2800" b="1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  </a:t>
            </a:r>
          </a:p>
          <a:p>
            <a:r>
              <a:rPr lang="vi-VN"/>
              <a:t> </a:t>
            </a:r>
            <a:r>
              <a:rPr lang="vi-VN">
                <a:solidFill>
                  <a:srgbClr val="7030A0"/>
                </a:solidFill>
                <a:latin typeface="+mj-lt"/>
              </a:rPr>
              <a:t>Phát triển nhận thức, khả năng quan sát, ghi nhớ và tập trung chú ý của trẻ.</a:t>
            </a:r>
          </a:p>
          <a:p>
            <a:r>
              <a:rPr lang="vi-VN">
                <a:solidFill>
                  <a:srgbClr val="7030A0"/>
                </a:solidFill>
                <a:latin typeface="+mj-lt"/>
              </a:rPr>
              <a:t>- Phát triển ngôn ngữ cho trẻ. Trẻ nói được 3-4 đặc điểm: Tên hoa, màu sắc, cánh, lá.</a:t>
            </a:r>
            <a:endParaRPr lang="en-US" sz="2800" b="1" dirty="0">
              <a:solidFill>
                <a:srgbClr val="7030A0"/>
              </a:solidFill>
              <a:latin typeface="+mj-lt"/>
              <a:cs typeface="Times New Roman" panose="02020603050405020304" pitchFamily="18" charset="0"/>
            </a:endParaRPr>
          </a:p>
          <a:p>
            <a:r>
              <a:rPr lang="en-US" sz="2800" b="1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b="1" dirty="0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>
                <a:solidFill>
                  <a:srgbClr val="004BE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dục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Trẻ hào hứng tham gia vào các hoạt động khám phá.</a:t>
            </a:r>
          </a:p>
          <a:p>
            <a:r>
              <a:rPr lang="en-US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Yêu thích các loại hoa, biết bảo vệ và giữ gìn, chăm sóc cây hoa.</a:t>
            </a:r>
          </a:p>
          <a:p>
            <a:endParaRPr lang="en-US" sz="2800" b="1" dirty="0">
              <a:solidFill>
                <a:srgbClr val="004BE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5" y="486112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1134242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509355" y="1923350"/>
            <a:ext cx="9434836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 algn="ctr">
              <a:buFontTx/>
              <a:buAutoNum type="arabicPeriod"/>
              <a:defRPr/>
            </a:pPr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Ổn định tổ chức, gây </a:t>
            </a:r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hứng thú</a:t>
            </a:r>
          </a:p>
          <a:p>
            <a:pPr marL="457200" indent="-457200" algn="ctr">
              <a:buFontTx/>
              <a:buAutoNum type="arabicPeriod"/>
              <a:defRPr/>
            </a:pPr>
            <a:endParaRPr lang="en-US" sz="2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en-US" sz="280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và hát cùng hát bài hát: “Màu hoa”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3" descr="D:\Desktop\A2 nam 2021-2022\logotruong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873" y="64590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16936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793D1A4-FC1F-34F9-37FA-486E7BC77F7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060E632-8AA7-E0F2-755E-0AFFC180B5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94523" y="2579108"/>
            <a:ext cx="68580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fol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Tahoma" panose="020B060403050404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Phương pháp và hình thức tổ chức</a:t>
            </a:r>
          </a:p>
        </p:txBody>
      </p:sp>
      <p:pic>
        <p:nvPicPr>
          <p:cNvPr id="5" name="Picture 4" descr="D:\Desktop\A2 nam 2021-2022\logotruong.jpg">
            <a:extLst>
              <a:ext uri="{FF2B5EF4-FFF2-40B4-BE49-F238E27FC236}">
                <a16:creationId xmlns:a16="http://schemas.microsoft.com/office/drawing/2014/main" id="{14AB2C7D-2C18-DC74-A771-199012DDDB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5" y="486112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369941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9CF9611-A959-CADF-614F-1B61AA20C88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4444"/>
            <a:ext cx="12192000" cy="6858000"/>
          </a:xfrm>
          <a:prstGeom prst="rect">
            <a:avLst/>
          </a:prstGeom>
        </p:spPr>
      </p:pic>
      <p:pic>
        <p:nvPicPr>
          <p:cNvPr id="5" name="Picture 4" descr="D:\Desktop\A2 nam 2021-2022\logotruong.jpg">
            <a:extLst>
              <a:ext uri="{FF2B5EF4-FFF2-40B4-BE49-F238E27FC236}">
                <a16:creationId xmlns:a16="http://schemas.microsoft.com/office/drawing/2014/main" id="{FC5F84B5-AFC0-8D74-F8A3-4E49937D70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7F4"/>
              </a:clrFrom>
              <a:clrTo>
                <a:srgbClr val="FBF7F4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565" y="486112"/>
            <a:ext cx="646114" cy="651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2451279" y="2002870"/>
            <a:ext cx="6858000" cy="175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Nhận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biết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hoa</a:t>
            </a:r>
            <a:r>
              <a:rPr lang="en-US" sz="3600" kern="10" dirty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3600" kern="10" dirty="0" err="1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hồng</a:t>
            </a:r>
            <a:endParaRPr lang="en-US" sz="3600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219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540912" y="2029496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5"/>
          <p:cNvSpPr>
            <a:spLocks noChangeArrowheads="1"/>
          </p:cNvSpPr>
          <p:nvPr/>
        </p:nvSpPr>
        <p:spPr bwMode="auto">
          <a:xfrm>
            <a:off x="7452576" y="685800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57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AutoShape 11"/>
          <p:cNvSpPr>
            <a:spLocks noChangeArrowheads="1"/>
          </p:cNvSpPr>
          <p:nvPr/>
        </p:nvSpPr>
        <p:spPr bwMode="auto">
          <a:xfrm>
            <a:off x="167425" y="2029496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90829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CÔ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KHÁI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QUÁT</a:t>
            </a:r>
            <a:r>
              <a:rPr lang="en-US" altLang="en-US" sz="4000" dirty="0">
                <a:solidFill>
                  <a:schemeClr val="accent4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chemeClr val="accent4"/>
                </a:solidFill>
                <a:latin typeface="+mj-lt"/>
              </a:rPr>
              <a:t>LẠI</a:t>
            </a:r>
            <a:endParaRPr lang="vi-VN" altLang="en-US" sz="4000" dirty="0">
              <a:solidFill>
                <a:schemeClr val="accent4"/>
              </a:solidFill>
              <a:latin typeface="+mj-lt"/>
            </a:endParaRPr>
          </a:p>
        </p:txBody>
      </p:sp>
      <p:sp>
        <p:nvSpPr>
          <p:cNvPr id="4" name="AutoShape 15"/>
          <p:cNvSpPr>
            <a:spLocks noChangeArrowheads="1"/>
          </p:cNvSpPr>
          <p:nvPr/>
        </p:nvSpPr>
        <p:spPr bwMode="auto">
          <a:xfrm>
            <a:off x="7826063" y="737315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AutoShape 11"/>
          <p:cNvSpPr>
            <a:spLocks noChangeArrowheads="1"/>
          </p:cNvSpPr>
          <p:nvPr/>
        </p:nvSpPr>
        <p:spPr bwMode="auto">
          <a:xfrm>
            <a:off x="824247" y="773521"/>
            <a:ext cx="1996440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đỏ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AutoShape 11"/>
          <p:cNvSpPr>
            <a:spLocks noChangeArrowheads="1"/>
          </p:cNvSpPr>
          <p:nvPr/>
        </p:nvSpPr>
        <p:spPr bwMode="auto">
          <a:xfrm>
            <a:off x="90152" y="2004242"/>
            <a:ext cx="2369927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AutoShape 11"/>
          <p:cNvSpPr>
            <a:spLocks noChangeArrowheads="1"/>
          </p:cNvSpPr>
          <p:nvPr/>
        </p:nvSpPr>
        <p:spPr bwMode="auto">
          <a:xfrm>
            <a:off x="1147400" y="3887274"/>
            <a:ext cx="2779904" cy="914400"/>
          </a:xfrm>
          <a:prstGeom prst="wedgeRoundRectCallout">
            <a:avLst>
              <a:gd name="adj1" fmla="val 109375"/>
              <a:gd name="adj2" fmla="val 70602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Cành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AutoShape 15"/>
          <p:cNvSpPr>
            <a:spLocks noChangeArrowheads="1"/>
          </p:cNvSpPr>
          <p:nvPr/>
        </p:nvSpPr>
        <p:spPr bwMode="auto">
          <a:xfrm>
            <a:off x="9281376" y="4420674"/>
            <a:ext cx="2514600" cy="762000"/>
          </a:xfrm>
          <a:prstGeom prst="wedgeRoundRectCallout">
            <a:avLst>
              <a:gd name="adj1" fmla="val -71556"/>
              <a:gd name="adj2" fmla="val 122454"/>
              <a:gd name="adj3" fmla="val 16667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Lá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r>
              <a:rPr lang="en-US" altLang="en-US" sz="4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vi-VN" altLang="en-US" sz="40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764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/>
          <p:nvPr/>
        </p:nvSpPr>
        <p:spPr>
          <a:xfrm>
            <a:off x="2266682" y="254241"/>
            <a:ext cx="6993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MỞ</a:t>
            </a:r>
            <a:r>
              <a:rPr lang="en-US" altLang="en-US" sz="4000" dirty="0">
                <a:solidFill>
                  <a:srgbClr val="FF0000"/>
                </a:solidFill>
                <a:latin typeface="+mj-lt"/>
              </a:rPr>
              <a:t> </a:t>
            </a:r>
            <a:r>
              <a:rPr lang="en-US" altLang="en-US" sz="4000" dirty="0" err="1">
                <a:solidFill>
                  <a:srgbClr val="FF0000"/>
                </a:solidFill>
                <a:latin typeface="+mj-lt"/>
              </a:rPr>
              <a:t>RỘNG</a:t>
            </a:r>
            <a:endParaRPr lang="vi-VN" altLang="en-US" sz="40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962126"/>
            <a:ext cx="3876540" cy="275986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962127"/>
            <a:ext cx="3915176" cy="275986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764" y="4098902"/>
            <a:ext cx="3876539" cy="27590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5652" y="4098902"/>
            <a:ext cx="3915176" cy="2759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60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1|3.4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336</Words>
  <Application>Microsoft Office PowerPoint</Application>
  <PresentationFormat>Widescreen</PresentationFormat>
  <Paragraphs>50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7" baseType="lpstr">
      <vt:lpstr> tiems newroman</vt:lpstr>
      <vt:lpstr>.tiems new ro man</vt:lpstr>
      <vt:lpstr>.VnAvant</vt:lpstr>
      <vt:lpstr>Arial</vt:lpstr>
      <vt:lpstr>Calibri</vt:lpstr>
      <vt:lpstr>Calibri Light</vt:lpstr>
      <vt:lpstr>Teim new roman</vt:lpstr>
      <vt:lpstr>Times New Roman</vt:lpstr>
      <vt:lpstr>TTesim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</dc:creator>
  <cp:lastModifiedBy>Administrator</cp:lastModifiedBy>
  <cp:revision>13</cp:revision>
  <dcterms:created xsi:type="dcterms:W3CDTF">2020-12-30T04:48:50Z</dcterms:created>
  <dcterms:modified xsi:type="dcterms:W3CDTF">2026-03-11T08:23:00Z</dcterms:modified>
</cp:coreProperties>
</file>