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7" r:id="rId2"/>
    <p:sldId id="259" r:id="rId3"/>
    <p:sldId id="271" r:id="rId4"/>
    <p:sldId id="260" r:id="rId5"/>
    <p:sldId id="297" r:id="rId6"/>
    <p:sldId id="293" r:id="rId7"/>
    <p:sldId id="294" r:id="rId8"/>
    <p:sldId id="295" r:id="rId9"/>
    <p:sldId id="298" r:id="rId10"/>
    <p:sldId id="299" r:id="rId11"/>
    <p:sldId id="300" r:id="rId12"/>
    <p:sldId id="301" r:id="rId13"/>
    <p:sldId id="302" r:id="rId14"/>
    <p:sldId id="303" r:id="rId15"/>
    <p:sldId id="263" r:id="rId16"/>
    <p:sldId id="304" r:id="rId17"/>
    <p:sldId id="305" r:id="rId18"/>
    <p:sldId id="306" r:id="rId19"/>
    <p:sldId id="307" r:id="rId20"/>
    <p:sldId id="308" r:id="rId21"/>
    <p:sldId id="309" r:id="rId22"/>
    <p:sldId id="283" r:id="rId23"/>
    <p:sldId id="284" r:id="rId24"/>
    <p:sldId id="289" r:id="rId25"/>
    <p:sldId id="285" r:id="rId26"/>
  </p:sldIdLst>
  <p:sldSz cx="12192000" cy="6858000"/>
  <p:notesSz cx="6858000" cy="9144000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D3E8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B955B61-0DE2-437D-938B-D7080E2AE298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96E10B-30DE-437F-ABD4-F8FE411167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52E63-DDB9-4456-A1D5-8B49C7DD1142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12442-71AA-4E8C-B067-5B84C86DC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ADEFD-D061-4A0D-9600-B3B66BD4E523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9473A-39CC-421A-A5EF-1BC96DACC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AFA1E-28F8-4A73-BD17-CBA3E4A59D41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43B2F-0F8C-48C4-9961-34284DCEAF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CF5C9-55B4-4774-9343-A6274C40E76D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60AD37-08B2-436E-9209-254DBDEF5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14ED6-3016-42E6-8A5A-EE176C5FC9F5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69243-CD14-4729-AF29-B287182F51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F29AC-8880-414E-BE3A-7EA498E29EFF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9E22-4684-4192-929A-7CB08747B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42527-E72D-4887-B1D6-56561DF3784D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BFF7-4207-47EE-9F35-018AA7A62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34C5-4575-481E-AE05-AE04D5219BF2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17984-87DD-4381-9984-71DD4691A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5CFF-AC41-439D-8384-121F07EAD716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32CA1-23E5-4309-985F-B14D0F980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C706-2F80-4D1C-A59D-3D46DEAEEC99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E71B-A8D9-40B6-ACE0-249573D8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146E-6EEA-4BF9-8B9D-17E3C221B6F5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2DCD7-9CBE-4C60-9ACB-F7BDCABA5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686525-96A8-4398-BEDD-ED5FF8401A41}" type="datetimeFigureOut">
              <a:rPr lang="en-US"/>
              <a:pPr>
                <a:defRPr/>
              </a:pPr>
              <a:t>11/2/2026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87094A-2834-4207-9336-9348F2126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8312" y="136555"/>
            <a:ext cx="84681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 ỦY BAN NHÂN  DÂN PHƯỜNG VIỆT HƯNG</a:t>
            </a:r>
          </a:p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TRƯỜNG MẦM NON ĐỨC GIANG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9397" y="1723927"/>
            <a:ext cx="11423561" cy="2936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ngôn ngữ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NBTN: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Mai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4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US" sz="400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40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80618" y="5116740"/>
            <a:ext cx="4230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latin typeface="Times New Roman" pitchFamily="18" charset="0"/>
                <a:cs typeface="Times New Roman" pitchFamily="18" charset="0"/>
              </a:rPr>
              <a:t>Giáo viên: Vũ Thị Thuỷ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366" y="6334780"/>
            <a:ext cx="3414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Năm học: 2025 - 2026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83" y="899301"/>
            <a:ext cx="870776" cy="8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8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096" b="420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9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028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06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3868" y="2721114"/>
            <a:ext cx="6602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B050"/>
                </a:solidFill>
              </a:rPr>
              <a:t>Hoa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mai</a:t>
            </a:r>
            <a:r>
              <a:rPr lang="en-US" sz="4000" b="1" dirty="0">
                <a:solidFill>
                  <a:srgbClr val="00B050"/>
                </a:solidFill>
              </a:rPr>
              <a:t> dung </a:t>
            </a:r>
            <a:r>
              <a:rPr lang="en-US" sz="4000" b="1" dirty="0" err="1">
                <a:solidFill>
                  <a:srgbClr val="00B050"/>
                </a:solidFill>
              </a:rPr>
              <a:t>để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gì</a:t>
            </a:r>
            <a:r>
              <a:rPr lang="en-US" sz="4000" b="1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040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8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84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642" y="0"/>
            <a:ext cx="673135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67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188" y="0"/>
            <a:ext cx="12295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02720" y="2598003"/>
            <a:ext cx="88174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 rộng thêm 1 số loại hoa khác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9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94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9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46050"/>
            <a:ext cx="121920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851283" y="2271876"/>
            <a:ext cx="6824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apDenTetRoi-BaoNgu-27658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5749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4" t="1619" r="1232" b="1718"/>
          <a:stretch/>
        </p:blipFill>
        <p:spPr>
          <a:xfrm>
            <a:off x="0" y="0"/>
            <a:ext cx="12192000" cy="684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93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02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2" y="177711"/>
            <a:ext cx="11079141" cy="7536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13150" y="2165677"/>
            <a:ext cx="66111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quí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5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79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56410" y="1261492"/>
            <a:ext cx="58503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0462" y="2363358"/>
            <a:ext cx="9517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lô tô hoa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1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1" y="1295400"/>
            <a:ext cx="8458199" cy="1754326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</a:t>
            </a:r>
            <a:r>
              <a:rPr lang="vi-VN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3049726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dirty="0"/>
              <a:t>Cô chia lớp thành 2 đội nhiệm vụ của 2 đội là chọn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đào</a:t>
            </a:r>
            <a:r>
              <a:rPr lang="en-US" sz="2800" dirty="0"/>
              <a:t>,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mai</a:t>
            </a:r>
            <a:r>
              <a:rPr lang="en-US" sz="2800" dirty="0"/>
              <a:t> </a:t>
            </a:r>
            <a:r>
              <a:rPr lang="en-US" sz="2800" dirty="0" err="1"/>
              <a:t>dán</a:t>
            </a:r>
            <a:r>
              <a:rPr lang="en-US" sz="2800" dirty="0"/>
              <a:t> </a:t>
            </a:r>
            <a:r>
              <a:rPr lang="vi-VN" sz="2800" dirty="0"/>
              <a:t>lên bảng. Sau 1 bản nhạc đội nào tìm được nhiều hơn, đội </a:t>
            </a:r>
            <a:r>
              <a:rPr lang="en-US" sz="2800" dirty="0"/>
              <a:t>đ</a:t>
            </a:r>
            <a:r>
              <a:rPr lang="vi-VN" sz="2800" dirty="0"/>
              <a:t>ó chiến thắng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10.2 BeKhoeBeNg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6171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58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26752" y="2659559"/>
            <a:ext cx="5738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02" y="-670214"/>
            <a:ext cx="5238750" cy="3543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353" y="-670214"/>
            <a:ext cx="52387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48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659343" y="2478904"/>
            <a:ext cx="455926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Đào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60301" y="4169536"/>
            <a:ext cx="28765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Nhụy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4425" y="1295204"/>
            <a:ext cx="2693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>
          <a:xfrm rot="19784648">
            <a:off x="5445503" y="3619739"/>
            <a:ext cx="1300994" cy="23826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869816">
            <a:off x="1825085" y="1993897"/>
            <a:ext cx="1349291" cy="23425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4" grpId="0" animBg="1"/>
      <p:bldP spid="14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6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3862" y="2721114"/>
            <a:ext cx="6602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B050"/>
                </a:solidFill>
              </a:rPr>
              <a:t>Hoa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Đào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dùng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để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gì</a:t>
            </a:r>
            <a:r>
              <a:rPr lang="en-US" sz="4000" b="1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18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9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9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" t="18969" r="952" b="295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488" y="0"/>
            <a:ext cx="724651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602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8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3868" y="2721114"/>
            <a:ext cx="6602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B050"/>
                </a:solidFill>
              </a:rPr>
              <a:t>Nhận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biết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hoa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mai</a:t>
            </a:r>
            <a:endParaRPr lang="en-US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19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1 - &amp;quot; &amp;quot;&quot;/&gt;&lt;property id=&quot;20307&quot; value=&quot;256&quot;/&gt;&lt;/object&gt;&lt;object type=&quot;3&quot; unique_id=&quot;10008&quot;&gt;&lt;property id=&quot;20148&quot; value=&quot;5&quot;/&gt;&lt;property id=&quot;20300&quot; value=&quot;Slide 1 - &amp;quot;  &amp;quot;&quot;/&gt;&lt;property id=&quot;20307&quot; value=&quot;257&quot;/&gt;&lt;/object&gt;&lt;object type=&quot;3&quot; unique_id=&quot;10065&quot;&gt;&lt;property id=&quot;20148&quot; value=&quot;5&quot;/&gt;&lt;property id=&quot;20300&quot; value=&quot;Slide 2&quot;/&gt;&lt;property id=&quot;20307&quot; value=&quot;259&quot;/&gt;&lt;/object&gt;&lt;object type=&quot;3&quot; unique_id=&quot;10066&quot;&gt;&lt;property id=&quot;20148&quot; value=&quot;5&quot;/&gt;&lt;property id=&quot;20300&quot; value=&quot;Slide 3 - &amp;quot; &amp;quot;&quot;/&gt;&lt;property id=&quot;20307&quot; value=&quot;258&quot;/&gt;&lt;/object&gt;&lt;object type=&quot;3&quot; unique_id=&quot;10067&quot;&gt;&lt;property id=&quot;20148&quot; value=&quot;5&quot;/&gt;&lt;property id=&quot;20300&quot; value=&quot;Slide 5&quot;/&gt;&lt;property id=&quot;20307&quot; value=&quot;260&quot;/&gt;&lt;/object&gt;&lt;object type=&quot;3&quot; unique_id=&quot;10068&quot;&gt;&lt;property id=&quot;20148&quot; value=&quot;5&quot;/&gt;&lt;property id=&quot;20300&quot; value=&quot;Slide 6&quot;/&gt;&lt;property id=&quot;20307&quot; value=&quot;261&quot;/&gt;&lt;/object&gt;&lt;object type=&quot;3&quot; unique_id=&quot;10069&quot;&gt;&lt;property id=&quot;20148&quot; value=&quot;5&quot;/&gt;&lt;property id=&quot;20300&quot; value=&quot;Slide 7&quot;/&gt;&lt;property id=&quot;20307&quot; value=&quot;262&quot;/&gt;&lt;/object&gt;&lt;object type=&quot;3&quot; unique_id=&quot;10070&quot;&gt;&lt;property id=&quot;20148&quot; value=&quot;5&quot;/&gt;&lt;property id=&quot;20300&quot; value=&quot;Slide 8&quot;/&gt;&lt;property id=&quot;20307&quot; value=&quot;263&quot;/&gt;&lt;/object&gt;&lt;object type=&quot;3&quot; unique_id=&quot;10071&quot;&gt;&lt;property id=&quot;20148&quot; value=&quot;5&quot;/&gt;&lt;property id=&quot;20300&quot; value=&quot;Slide 9&quot;/&gt;&lt;property id=&quot;20307&quot; value=&quot;264&quot;/&gt;&lt;/object&gt;&lt;object type=&quot;3&quot; unique_id=&quot;10072&quot;&gt;&lt;property id=&quot;20148&quot; value=&quot;5&quot;/&gt;&lt;property id=&quot;20300&quot; value=&quot;Slide 10&quot;/&gt;&lt;property id=&quot;20307&quot; value=&quot;265&quot;/&gt;&lt;/object&gt;&lt;object type=&quot;3&quot; unique_id=&quot;10256&quot;&gt;&lt;property id=&quot;20148&quot; value=&quot;5&quot;/&gt;&lt;property id=&quot;20300&quot; value=&quot;Slide 4&quot;/&gt;&lt;property id=&quot;20307&quot; value=&quot;271&quot;/&gt;&lt;/object&gt;&lt;object type=&quot;3&quot; unique_id=&quot;10257&quot;&gt;&lt;property id=&quot;20148&quot; value=&quot;5&quot;/&gt;&lt;property id=&quot;20300&quot; value=&quot;Slide 12&quot;/&gt;&lt;property id=&quot;20307&quot; value=&quot;268&quot;/&gt;&lt;/object&gt;&lt;object type=&quot;3&quot; unique_id=&quot;10258&quot;&gt;&lt;property id=&quot;20148&quot; value=&quot;5&quot;/&gt;&lt;property id=&quot;20300&quot; value=&quot;Slide 13&quot;/&gt;&lt;property id=&quot;20307&quot; value=&quot;2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213</Words>
  <Application>Microsoft Office PowerPoint</Application>
  <PresentationFormat>Widescreen</PresentationFormat>
  <Paragraphs>22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Administrator</cp:lastModifiedBy>
  <cp:revision>83</cp:revision>
  <dcterms:created xsi:type="dcterms:W3CDTF">2018-01-22T15:36:00Z</dcterms:created>
  <dcterms:modified xsi:type="dcterms:W3CDTF">2026-02-11T07:38:23Z</dcterms:modified>
</cp:coreProperties>
</file>