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0" r:id="rId2"/>
    <p:sldId id="259" r:id="rId3"/>
    <p:sldId id="258" r:id="rId4"/>
    <p:sldId id="276" r:id="rId5"/>
    <p:sldId id="277" r:id="rId6"/>
    <p:sldId id="278" r:id="rId7"/>
    <p:sldId id="281" r:id="rId8"/>
    <p:sldId id="265" r:id="rId9"/>
    <p:sldId id="282" r:id="rId10"/>
    <p:sldId id="284" r:id="rId11"/>
    <p:sldId id="279" r:id="rId12"/>
    <p:sldId id="268" r:id="rId13"/>
    <p:sldId id="269" r:id="rId14"/>
    <p:sldId id="285" r:id="rId15"/>
    <p:sldId id="286" r:id="rId16"/>
    <p:sldId id="28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E4F7D-F4E4-4BCC-B11C-DA6294DD3035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9555E-EF94-4C31-BB75-1019070D45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8B4D-24CC-4885-B1BA-6C609F7D2965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8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image" Target="../media/image19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7.wdp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microsoft.com/office/2007/relationships/hdphoto" Target="../media/hdphoto1.wdp"/><Relationship Id="rId5" Type="http://schemas.openxmlformats.org/officeDocument/2006/relationships/tags" Target="../tags/tag15.xml"/><Relationship Id="rId10" Type="http://schemas.openxmlformats.org/officeDocument/2006/relationships/image" Target="../media/image6.png"/><Relationship Id="rId4" Type="http://schemas.openxmlformats.org/officeDocument/2006/relationships/tags" Target="../tags/tag14.xml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8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slideLayout" Target="../slideLayouts/slideLayout7.xml"/><Relationship Id="rId17" Type="http://schemas.microsoft.com/office/2007/relationships/hdphoto" Target="../media/hdphoto9.wdp"/><Relationship Id="rId2" Type="http://schemas.openxmlformats.org/officeDocument/2006/relationships/tags" Target="../tags/tag19.xml"/><Relationship Id="rId16" Type="http://schemas.openxmlformats.org/officeDocument/2006/relationships/image" Target="../media/image22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microsoft.com/office/2007/relationships/hdphoto" Target="../media/hdphoto8.wdp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654300" y="258763"/>
            <a:ext cx="6087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76" y="1202218"/>
            <a:ext cx="989012" cy="10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0042" y="2097568"/>
            <a:ext cx="7037798" cy="1154162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Deflat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 H VỰC  PHÁT TRIỂN NHẬN THỨC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94560" y="3690151"/>
            <a:ext cx="7434350" cy="134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71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LQVT: Nhận biết số thứ tự trong phạm vi 5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Lứa tuổi: Bành Thị Tâm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 gian: 25 - 30 phút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tile flip="none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 descr="2-removebg-preview"/>
          <p:cNvPicPr>
            <a:picLocks noChangeAspect="1"/>
          </p:cNvPicPr>
          <p:nvPr/>
        </p:nvPicPr>
        <p:blipFill>
          <a:blip r:embed="rId3"/>
          <a:srcRect l="4003" t="28146" r="14996" b="16938"/>
          <a:stretch>
            <a:fillRect/>
          </a:stretch>
        </p:blipFill>
        <p:spPr>
          <a:xfrm rot="360000">
            <a:off x="4830445" y="67945"/>
            <a:ext cx="1370330" cy="1238885"/>
          </a:xfrm>
          <a:prstGeom prst="rect">
            <a:avLst/>
          </a:prstGeom>
        </p:spPr>
      </p:pic>
      <p:pic>
        <p:nvPicPr>
          <p:cNvPr id="10" name="Picture 9" descr="2-removebg-preview"/>
          <p:cNvPicPr>
            <a:picLocks noChangeAspect="1"/>
          </p:cNvPicPr>
          <p:nvPr/>
        </p:nvPicPr>
        <p:blipFill>
          <a:blip r:embed="rId3"/>
          <a:srcRect l="4003" t="28146" r="14996" b="16938"/>
          <a:stretch>
            <a:fillRect/>
          </a:stretch>
        </p:blipFill>
        <p:spPr>
          <a:xfrm rot="360000">
            <a:off x="4764405" y="2820035"/>
            <a:ext cx="1486535" cy="1343660"/>
          </a:xfrm>
          <a:prstGeom prst="rect">
            <a:avLst/>
          </a:prstGeom>
        </p:spPr>
      </p:pic>
      <p:pic>
        <p:nvPicPr>
          <p:cNvPr id="11" name="Picture 10" descr="2-removebg-preview"/>
          <p:cNvPicPr>
            <a:picLocks noChangeAspect="1"/>
          </p:cNvPicPr>
          <p:nvPr/>
        </p:nvPicPr>
        <p:blipFill>
          <a:blip r:embed="rId3"/>
          <a:srcRect l="4003" t="28146" r="14996" b="16938"/>
          <a:stretch>
            <a:fillRect/>
          </a:stretch>
        </p:blipFill>
        <p:spPr>
          <a:xfrm rot="360000">
            <a:off x="4726305" y="4148455"/>
            <a:ext cx="1470025" cy="1328420"/>
          </a:xfrm>
          <a:prstGeom prst="rect">
            <a:avLst/>
          </a:prstGeom>
        </p:spPr>
      </p:pic>
      <p:pic>
        <p:nvPicPr>
          <p:cNvPr id="12" name="Picture 11" descr="1-removebg-preview"/>
          <p:cNvPicPr>
            <a:picLocks noChangeAspect="1"/>
          </p:cNvPicPr>
          <p:nvPr/>
        </p:nvPicPr>
        <p:blipFill>
          <a:blip r:embed="rId4"/>
          <a:srcRect l="15889" t="32940" r="15889" b="19596"/>
          <a:stretch>
            <a:fillRect/>
          </a:stretch>
        </p:blipFill>
        <p:spPr>
          <a:xfrm>
            <a:off x="4660900" y="1374775"/>
            <a:ext cx="1478915" cy="1370965"/>
          </a:xfrm>
          <a:prstGeom prst="rect">
            <a:avLst/>
          </a:prstGeom>
        </p:spPr>
      </p:pic>
      <p:pic>
        <p:nvPicPr>
          <p:cNvPr id="13" name="Picture 12" descr="2-removebg-preview"/>
          <p:cNvPicPr>
            <a:picLocks noChangeAspect="1"/>
          </p:cNvPicPr>
          <p:nvPr/>
        </p:nvPicPr>
        <p:blipFill>
          <a:blip r:embed="rId3"/>
          <a:srcRect l="4003" t="28146" r="14996" b="16938"/>
          <a:stretch>
            <a:fillRect/>
          </a:stretch>
        </p:blipFill>
        <p:spPr>
          <a:xfrm rot="360000">
            <a:off x="4826635" y="5497830"/>
            <a:ext cx="1303655" cy="1177925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6872137" y="2291450"/>
            <a:ext cx="1292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5" name="Up Arrow 14"/>
          <p:cNvSpPr/>
          <p:nvPr/>
        </p:nvSpPr>
        <p:spPr>
          <a:xfrm>
            <a:off x="6228715" y="1882140"/>
            <a:ext cx="276860" cy="467106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9"/>
          <p:cNvSpPr txBox="1"/>
          <p:nvPr/>
        </p:nvSpPr>
        <p:spPr>
          <a:xfrm>
            <a:off x="6716146" y="1028216"/>
            <a:ext cx="1292352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330700" y="520700"/>
            <a:ext cx="241300" cy="22250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8735" y="520982"/>
            <a:ext cx="1292352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081" y="1680020"/>
            <a:ext cx="79058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FF"/>
                </a:solidFill>
              </a:rPr>
              <a:t>Kết luận: Số lượng của nhóm đối tượng không thay đổi nhưng số tứ tự sẽ thay đổi tùy thuộc vào hướng đếm và vị trí của đối tượng đó trong dãy.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7301" y="2661476"/>
            <a:ext cx="307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Phần 3: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8261" y="1247204"/>
            <a:ext cx="41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Trò chơi :Bé tài giỏi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1253" y="2442020"/>
            <a:ext cx="7013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chemeClr val="bg1"/>
                </a:solidFill>
              </a:rPr>
              <a:t>Trên màn xuất hiện các câu hỏi. Bạn nào thông minh hãy chọn ra đáp án đúng. Thời gian dành cho mỗi câu hỏi là 5 giây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243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5" b="98476" l="5900" r="97600">
                        <a14:foregroundMark x1="28200" y1="12043" x2="28200" y2="12043"/>
                        <a14:foregroundMark x1="29300" y1="8613" x2="29300" y2="8613"/>
                        <a14:foregroundMark x1="32100" y1="7088" x2="32100" y2="7088"/>
                        <a14:foregroundMark x1="35800" y1="6860" x2="35800" y2="6860"/>
                        <a14:foregroundMark x1="39500" y1="6631" x2="39500" y2="6631"/>
                        <a14:foregroundMark x1="44000" y1="7774" x2="44000" y2="7774"/>
                        <a14:foregroundMark x1="48200" y1="8613" x2="48200" y2="8613"/>
                        <a14:foregroundMark x1="52200" y1="8613" x2="52200" y2="8613"/>
                        <a14:foregroundMark x1="60900" y1="10747" x2="60900" y2="10747"/>
                        <a14:foregroundMark x1="10100" y1="76753" x2="10100" y2="76753"/>
                        <a14:foregroundMark x1="5900" y1="80183" x2="5900" y2="80183"/>
                        <a14:foregroundMark x1="90300" y1="65168" x2="90300" y2="65168"/>
                        <a14:foregroundMark x1="97600" y1="69055" x2="97600" y2="69055"/>
                        <a14:foregroundMark x1="26500" y1="39329" x2="26500" y2="39329"/>
                        <a14:foregroundMark x1="45700" y1="94207" x2="45700" y2="94207"/>
                        <a14:foregroundMark x1="46000" y1="98476" x2="46000" y2="98476"/>
                        <a14:foregroundMark x1="27900" y1="40244" x2="27900" y2="40244"/>
                        <a14:foregroundMark x1="27100" y1="39329" x2="27100" y2="3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35" y="110462"/>
            <a:ext cx="1943315" cy="1511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5" b="98476" l="5900" r="97600">
                        <a14:foregroundMark x1="28200" y1="12043" x2="28200" y2="12043"/>
                        <a14:foregroundMark x1="29300" y1="8613" x2="29300" y2="8613"/>
                        <a14:foregroundMark x1="32100" y1="7088" x2="32100" y2="7088"/>
                        <a14:foregroundMark x1="35800" y1="6860" x2="35800" y2="6860"/>
                        <a14:foregroundMark x1="39500" y1="6631" x2="39500" y2="6631"/>
                        <a14:foregroundMark x1="44000" y1="7774" x2="44000" y2="7774"/>
                        <a14:foregroundMark x1="48200" y1="8613" x2="48200" y2="8613"/>
                        <a14:foregroundMark x1="52200" y1="8613" x2="52200" y2="8613"/>
                        <a14:foregroundMark x1="60900" y1="10747" x2="60900" y2="10747"/>
                        <a14:foregroundMark x1="10100" y1="76753" x2="10100" y2="76753"/>
                        <a14:foregroundMark x1="5900" y1="80183" x2="5900" y2="80183"/>
                        <a14:foregroundMark x1="90300" y1="65168" x2="90300" y2="65168"/>
                        <a14:foregroundMark x1="97600" y1="69055" x2="97600" y2="69055"/>
                        <a14:foregroundMark x1="26500" y1="39329" x2="26500" y2="39329"/>
                        <a14:foregroundMark x1="45700" y1="94207" x2="45700" y2="94207"/>
                        <a14:foregroundMark x1="46000" y1="98476" x2="46000" y2="98476"/>
                        <a14:foregroundMark x1="27900" y1="40244" x2="27900" y2="40244"/>
                        <a14:foregroundMark x1="27100" y1="39329" x2="27100" y2="3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79" y="1399439"/>
            <a:ext cx="1943315" cy="15113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11967" r="34657"/>
          <a:stretch>
            <a:fillRect/>
          </a:stretch>
        </p:blipFill>
        <p:spPr>
          <a:xfrm>
            <a:off x="5101614" y="2501922"/>
            <a:ext cx="1453050" cy="14434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5" b="98476" l="5900" r="97600">
                        <a14:foregroundMark x1="28200" y1="12043" x2="28200" y2="12043"/>
                        <a14:foregroundMark x1="29300" y1="8613" x2="29300" y2="8613"/>
                        <a14:foregroundMark x1="32100" y1="7088" x2="32100" y2="7088"/>
                        <a14:foregroundMark x1="35800" y1="6860" x2="35800" y2="6860"/>
                        <a14:foregroundMark x1="39500" y1="6631" x2="39500" y2="6631"/>
                        <a14:foregroundMark x1="44000" y1="7774" x2="44000" y2="7774"/>
                        <a14:foregroundMark x1="48200" y1="8613" x2="48200" y2="8613"/>
                        <a14:foregroundMark x1="52200" y1="8613" x2="52200" y2="8613"/>
                        <a14:foregroundMark x1="60900" y1="10747" x2="60900" y2="10747"/>
                        <a14:foregroundMark x1="10100" y1="76753" x2="10100" y2="76753"/>
                        <a14:foregroundMark x1="5900" y1="80183" x2="5900" y2="80183"/>
                        <a14:foregroundMark x1="90300" y1="65168" x2="90300" y2="65168"/>
                        <a14:foregroundMark x1="97600" y1="69055" x2="97600" y2="69055"/>
                        <a14:foregroundMark x1="26500" y1="39329" x2="26500" y2="39329"/>
                        <a14:foregroundMark x1="45700" y1="94207" x2="45700" y2="94207"/>
                        <a14:foregroundMark x1="46000" y1="98476" x2="46000" y2="98476"/>
                        <a14:foregroundMark x1="27900" y1="40244" x2="27900" y2="40244"/>
                        <a14:foregroundMark x1="27100" y1="39329" x2="27100" y2="3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85" y="3806658"/>
            <a:ext cx="1943315" cy="15113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5" b="98476" l="5900" r="97600">
                        <a14:foregroundMark x1="28200" y1="12043" x2="28200" y2="12043"/>
                        <a14:foregroundMark x1="29300" y1="8613" x2="29300" y2="8613"/>
                        <a14:foregroundMark x1="32100" y1="7088" x2="32100" y2="7088"/>
                        <a14:foregroundMark x1="35800" y1="6860" x2="35800" y2="6860"/>
                        <a14:foregroundMark x1="39500" y1="6631" x2="39500" y2="6631"/>
                        <a14:foregroundMark x1="44000" y1="7774" x2="44000" y2="7774"/>
                        <a14:foregroundMark x1="48200" y1="8613" x2="48200" y2="8613"/>
                        <a14:foregroundMark x1="52200" y1="8613" x2="52200" y2="8613"/>
                        <a14:foregroundMark x1="60900" y1="10747" x2="60900" y2="10747"/>
                        <a14:foregroundMark x1="10100" y1="76753" x2="10100" y2="76753"/>
                        <a14:foregroundMark x1="5900" y1="80183" x2="5900" y2="80183"/>
                        <a14:foregroundMark x1="90300" y1="65168" x2="90300" y2="65168"/>
                        <a14:foregroundMark x1="97600" y1="69055" x2="97600" y2="69055"/>
                        <a14:foregroundMark x1="26500" y1="39329" x2="26500" y2="39329"/>
                        <a14:foregroundMark x1="45700" y1="94207" x2="45700" y2="94207"/>
                        <a14:foregroundMark x1="46000" y1="98476" x2="46000" y2="98476"/>
                        <a14:foregroundMark x1="27900" y1="40244" x2="27900" y2="40244"/>
                        <a14:foregroundMark x1="27100" y1="39329" x2="27100" y2="3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46" y="4954484"/>
            <a:ext cx="1943315" cy="1511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035" y="1621790"/>
            <a:ext cx="32226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7030A0"/>
                </a:solidFill>
              </a:rPr>
              <a:t>Bông hoa sen đứng ở vị trí thứ mấy khi đếm từ trên xuống dưới sang phải?</a:t>
            </a:r>
          </a:p>
        </p:txBody>
      </p:sp>
      <p:sp>
        <p:nvSpPr>
          <p:cNvPr id="26" name="Arrow: Right 25"/>
          <p:cNvSpPr/>
          <p:nvPr>
            <p:custDataLst>
              <p:tags r:id="rId6"/>
            </p:custDataLst>
          </p:nvPr>
        </p:nvSpPr>
        <p:spPr>
          <a:xfrm rot="5400000" flipV="1">
            <a:off x="3203575" y="1904365"/>
            <a:ext cx="3147060" cy="2743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>
            <p:custDataLst>
              <p:tags r:id="rId7"/>
            </p:custDataLst>
          </p:nvPr>
        </p:nvSpPr>
        <p:spPr>
          <a:xfrm>
            <a:off x="7398951" y="1003176"/>
            <a:ext cx="581985" cy="5936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" name="TextBox 16"/>
          <p:cNvSpPr txBox="1"/>
          <p:nvPr>
            <p:custDataLst>
              <p:tags r:id="rId8"/>
            </p:custDataLst>
          </p:nvPr>
        </p:nvSpPr>
        <p:spPr>
          <a:xfrm>
            <a:off x="8146694" y="1038516"/>
            <a:ext cx="241038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3</a:t>
            </a:r>
          </a:p>
        </p:txBody>
      </p:sp>
      <p:sp>
        <p:nvSpPr>
          <p:cNvPr id="7" name="Oval 6"/>
          <p:cNvSpPr/>
          <p:nvPr>
            <p:custDataLst>
              <p:tags r:id="rId9"/>
            </p:custDataLst>
          </p:nvPr>
        </p:nvSpPr>
        <p:spPr>
          <a:xfrm>
            <a:off x="7564686" y="3188211"/>
            <a:ext cx="581985" cy="5936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" name="TextBox 16"/>
          <p:cNvSpPr txBox="1"/>
          <p:nvPr>
            <p:custDataLst>
              <p:tags r:id="rId10"/>
            </p:custDataLst>
          </p:nvPr>
        </p:nvSpPr>
        <p:spPr>
          <a:xfrm>
            <a:off x="8312429" y="3223551"/>
            <a:ext cx="241038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4</a:t>
            </a:r>
          </a:p>
        </p:txBody>
      </p:sp>
      <p:sp>
        <p:nvSpPr>
          <p:cNvPr id="19" name="Oval 18"/>
          <p:cNvSpPr/>
          <p:nvPr/>
        </p:nvSpPr>
        <p:spPr>
          <a:xfrm>
            <a:off x="1707944" y="4261679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58098" y="4523412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09654" y="43611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654" y="43611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9654" y="43611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9654" y="43611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09654" y="43611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27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3884" y="513640"/>
            <a:ext cx="85874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7030A0"/>
                </a:solidFill>
              </a:rPr>
              <a:t>Bông hoa màu xanh ở vị trí thứ mấy khi đếm từ phải sang trái?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55" b="98476" l="5900" r="97600">
                        <a14:foregroundMark x1="28200" y1="12043" x2="28200" y2="12043"/>
                        <a14:foregroundMark x1="29300" y1="8613" x2="29300" y2="8613"/>
                        <a14:foregroundMark x1="32100" y1="7088" x2="32100" y2="7088"/>
                        <a14:foregroundMark x1="35800" y1="6860" x2="35800" y2="6860"/>
                        <a14:foregroundMark x1="39500" y1="6631" x2="39500" y2="6631"/>
                        <a14:foregroundMark x1="44000" y1="7774" x2="44000" y2="7774"/>
                        <a14:foregroundMark x1="48200" y1="8613" x2="48200" y2="8613"/>
                        <a14:foregroundMark x1="52200" y1="8613" x2="52200" y2="8613"/>
                        <a14:foregroundMark x1="60900" y1="10747" x2="60900" y2="10747"/>
                        <a14:foregroundMark x1="10100" y1="76753" x2="10100" y2="76753"/>
                        <a14:foregroundMark x1="5900" y1="80183" x2="5900" y2="80183"/>
                        <a14:foregroundMark x1="90300" y1="65168" x2="90300" y2="65168"/>
                        <a14:foregroundMark x1="97600" y1="69055" x2="97600" y2="69055"/>
                        <a14:foregroundMark x1="26500" y1="39329" x2="26500" y2="39329"/>
                        <a14:foregroundMark x1="45700" y1="94207" x2="45700" y2="94207"/>
                        <a14:foregroundMark x1="46000" y1="98476" x2="46000" y2="98476"/>
                        <a14:foregroundMark x1="27900" y1="40244" x2="27900" y2="40244"/>
                        <a14:foregroundMark x1="27100" y1="39329" x2="27100" y2="3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84" y="2417777"/>
            <a:ext cx="1943315" cy="1511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3" b="96377" l="10000" r="92000">
                        <a14:foregroundMark x1="47818" y1="5314" x2="47818" y2="5314"/>
                        <a14:foregroundMark x1="67636" y1="94444" x2="67636" y2="94444"/>
                        <a14:foregroundMark x1="92000" y1="82609" x2="92000" y2="82609"/>
                        <a14:foregroundMark x1="63091" y1="91546" x2="63091" y2="91546"/>
                        <a14:foregroundMark x1="65818" y1="96618" x2="65818" y2="96618"/>
                        <a14:foregroundMark x1="63636" y1="30435" x2="63636" y2="30435"/>
                        <a14:foregroundMark x1="67091" y1="33575" x2="67091" y2="33575"/>
                        <a14:foregroundMark x1="42727" y1="35266" x2="42727" y2="35266"/>
                        <a14:foregroundMark x1="64364" y1="28261" x2="64364" y2="28261"/>
                        <a14:foregroundMark x1="45455" y1="42754" x2="45455" y2="42754"/>
                        <a14:foregroundMark x1="40727" y1="30676" x2="40727" y2="30676"/>
                        <a14:foregroundMark x1="42364" y1="34783" x2="42364" y2="34783"/>
                        <a14:foregroundMark x1="41636" y1="32367" x2="41636" y2="32367"/>
                        <a14:foregroundMark x1="40909" y1="31159" x2="40909" y2="31159"/>
                        <a14:foregroundMark x1="67818" y1="32126" x2="67818" y2="32126"/>
                        <a14:foregroundMark x1="53273" y1="1691" x2="53273" y2="1691"/>
                        <a14:foregroundMark x1="56182" y1="725" x2="56182" y2="725"/>
                        <a14:foregroundMark x1="55273" y1="483" x2="55273" y2="483"/>
                        <a14:foregroundMark x1="54000" y1="483" x2="54000" y2="483"/>
                        <a14:foregroundMark x1="51455" y1="1932" x2="51455" y2="1932"/>
                        <a14:foregroundMark x1="50545" y1="2899" x2="53273" y2="2415"/>
                        <a14:foregroundMark x1="50727" y1="2657" x2="59091" y2="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2" t="662" r="5415"/>
          <a:stretch>
            <a:fillRect/>
          </a:stretch>
        </p:blipFill>
        <p:spPr>
          <a:xfrm>
            <a:off x="1360805" y="2418080"/>
            <a:ext cx="1674495" cy="1511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55" b="98476" l="5900" r="97600">
                        <a14:foregroundMark x1="28200" y1="12043" x2="28200" y2="12043"/>
                        <a14:foregroundMark x1="29300" y1="8613" x2="29300" y2="8613"/>
                        <a14:foregroundMark x1="32100" y1="7088" x2="32100" y2="7088"/>
                        <a14:foregroundMark x1="35800" y1="6860" x2="35800" y2="6860"/>
                        <a14:foregroundMark x1="39500" y1="6631" x2="39500" y2="6631"/>
                        <a14:foregroundMark x1="44000" y1="7774" x2="44000" y2="7774"/>
                        <a14:foregroundMark x1="48200" y1="8613" x2="48200" y2="8613"/>
                        <a14:foregroundMark x1="52200" y1="8613" x2="52200" y2="8613"/>
                        <a14:foregroundMark x1="60900" y1="10747" x2="60900" y2="10747"/>
                        <a14:foregroundMark x1="10100" y1="76753" x2="10100" y2="76753"/>
                        <a14:foregroundMark x1="5900" y1="80183" x2="5900" y2="80183"/>
                        <a14:foregroundMark x1="90300" y1="65168" x2="90300" y2="65168"/>
                        <a14:foregroundMark x1="97600" y1="69055" x2="97600" y2="69055"/>
                        <a14:foregroundMark x1="26500" y1="39329" x2="26500" y2="39329"/>
                        <a14:foregroundMark x1="45700" y1="94207" x2="45700" y2="94207"/>
                        <a14:foregroundMark x1="46000" y1="98476" x2="46000" y2="98476"/>
                        <a14:foregroundMark x1="27900" y1="40244" x2="27900" y2="40244"/>
                        <a14:foregroundMark x1="27100" y1="39329" x2="27100" y2="3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4" y="2417777"/>
            <a:ext cx="1943315" cy="1511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55" b="98476" l="5900" r="97600">
                        <a14:foregroundMark x1="28200" y1="12043" x2="28200" y2="12043"/>
                        <a14:foregroundMark x1="29300" y1="8613" x2="29300" y2="8613"/>
                        <a14:foregroundMark x1="32100" y1="7088" x2="32100" y2="7088"/>
                        <a14:foregroundMark x1="35800" y1="6860" x2="35800" y2="6860"/>
                        <a14:foregroundMark x1="39500" y1="6631" x2="39500" y2="6631"/>
                        <a14:foregroundMark x1="44000" y1="7774" x2="44000" y2="7774"/>
                        <a14:foregroundMark x1="48200" y1="8613" x2="48200" y2="8613"/>
                        <a14:foregroundMark x1="52200" y1="8613" x2="52200" y2="8613"/>
                        <a14:foregroundMark x1="60900" y1="10747" x2="60900" y2="10747"/>
                        <a14:foregroundMark x1="10100" y1="76753" x2="10100" y2="76753"/>
                        <a14:foregroundMark x1="5900" y1="80183" x2="5900" y2="80183"/>
                        <a14:foregroundMark x1="90300" y1="65168" x2="90300" y2="65168"/>
                        <a14:foregroundMark x1="97600" y1="69055" x2="97600" y2="69055"/>
                        <a14:foregroundMark x1="26500" y1="39329" x2="26500" y2="39329"/>
                        <a14:foregroundMark x1="45700" y1="94207" x2="45700" y2="94207"/>
                        <a14:foregroundMark x1="46000" y1="98476" x2="46000" y2="98476"/>
                        <a14:foregroundMark x1="27900" y1="40244" x2="27900" y2="40244"/>
                        <a14:foregroundMark x1="27100" y1="39329" x2="27100" y2="3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14" y="2417777"/>
            <a:ext cx="1943315" cy="1511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55" b="98476" l="5900" r="97600">
                        <a14:foregroundMark x1="28200" y1="12043" x2="28200" y2="12043"/>
                        <a14:foregroundMark x1="29300" y1="8613" x2="29300" y2="8613"/>
                        <a14:foregroundMark x1="32100" y1="7088" x2="32100" y2="7088"/>
                        <a14:foregroundMark x1="35800" y1="6860" x2="35800" y2="6860"/>
                        <a14:foregroundMark x1="39500" y1="6631" x2="39500" y2="6631"/>
                        <a14:foregroundMark x1="44000" y1="7774" x2="44000" y2="7774"/>
                        <a14:foregroundMark x1="48200" y1="8613" x2="48200" y2="8613"/>
                        <a14:foregroundMark x1="52200" y1="8613" x2="52200" y2="8613"/>
                        <a14:foregroundMark x1="60900" y1="10747" x2="60900" y2="10747"/>
                        <a14:foregroundMark x1="10100" y1="76753" x2="10100" y2="76753"/>
                        <a14:foregroundMark x1="5900" y1="80183" x2="5900" y2="80183"/>
                        <a14:foregroundMark x1="90300" y1="65168" x2="90300" y2="65168"/>
                        <a14:foregroundMark x1="97600" y1="69055" x2="97600" y2="69055"/>
                        <a14:foregroundMark x1="26500" y1="39329" x2="26500" y2="39329"/>
                        <a14:foregroundMark x1="45700" y1="94207" x2="45700" y2="94207"/>
                        <a14:foregroundMark x1="46000" y1="98476" x2="46000" y2="98476"/>
                        <a14:foregroundMark x1="27900" y1="40244" x2="27900" y2="40244"/>
                        <a14:foregroundMark x1="27100" y1="39329" x2="27100" y2="3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14" y="2417777"/>
            <a:ext cx="1943315" cy="1511381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6200000">
            <a:off x="5541645" y="776605"/>
            <a:ext cx="265430" cy="719201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20886" y="5095568"/>
            <a:ext cx="609600" cy="6217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" name="TextBox 7"/>
          <p:cNvSpPr txBox="1"/>
          <p:nvPr>
            <p:custDataLst>
              <p:tags r:id="rId6"/>
            </p:custDataLst>
          </p:nvPr>
        </p:nvSpPr>
        <p:spPr>
          <a:xfrm>
            <a:off x="7004110" y="5132585"/>
            <a:ext cx="2513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5</a:t>
            </a:r>
          </a:p>
        </p:txBody>
      </p:sp>
      <p:sp>
        <p:nvSpPr>
          <p:cNvPr id="12" name="Oval 11"/>
          <p:cNvSpPr/>
          <p:nvPr/>
        </p:nvSpPr>
        <p:spPr>
          <a:xfrm>
            <a:off x="1257726" y="5095568"/>
            <a:ext cx="609600" cy="6217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" name="TextBox 7"/>
          <p:cNvSpPr txBox="1"/>
          <p:nvPr>
            <p:custDataLst>
              <p:tags r:id="rId7"/>
            </p:custDataLst>
          </p:nvPr>
        </p:nvSpPr>
        <p:spPr>
          <a:xfrm>
            <a:off x="2040950" y="5132585"/>
            <a:ext cx="251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1</a:t>
            </a:r>
          </a:p>
        </p:txBody>
      </p:sp>
      <p:sp>
        <p:nvSpPr>
          <p:cNvPr id="19" name="Oval 18"/>
          <p:cNvSpPr/>
          <p:nvPr/>
        </p:nvSpPr>
        <p:spPr>
          <a:xfrm>
            <a:off x="9985169" y="4744279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235323" y="5006012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5" y="-200025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8167" y1="89833" x2="48167" y2="89833"/>
                        <a14:foregroundMark x1="19167" y1="29500" x2="19167" y2="2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60" y="2062480"/>
            <a:ext cx="1699895" cy="1699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5429" l="4429" r="94429">
                        <a14:foregroundMark x1="4571" y1="45143" x2="4571" y2="45143"/>
                        <a14:foregroundMark x1="55143" y1="95429" x2="55143" y2="95429"/>
                        <a14:foregroundMark x1="94429" y1="44286" x2="94429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22" r="3623"/>
          <a:stretch>
            <a:fillRect/>
          </a:stretch>
        </p:blipFill>
        <p:spPr>
          <a:xfrm>
            <a:off x="1302385" y="2280285"/>
            <a:ext cx="1419860" cy="1264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8167" y1="89833" x2="48167" y2="89833"/>
                        <a14:foregroundMark x1="19167" y1="29500" x2="19167" y2="2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5" y="2062480"/>
            <a:ext cx="1699895" cy="1699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8167" y1="89833" x2="48167" y2="89833"/>
                        <a14:foregroundMark x1="19167" y1="29500" x2="19167" y2="2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2062480"/>
            <a:ext cx="1699895" cy="1699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8167" y1="89833" x2="48167" y2="89833"/>
                        <a14:foregroundMark x1="19167" y1="29500" x2="19167" y2="2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40" y="2062480"/>
            <a:ext cx="1699895" cy="169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8167" y1="89833" x2="48167" y2="89833"/>
                        <a14:foregroundMark x1="19167" y1="29500" x2="19167" y2="2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835" y="2062480"/>
            <a:ext cx="1699895" cy="1699895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323884" y="513640"/>
            <a:ext cx="899347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7030A0"/>
                </a:solidFill>
              </a:rPr>
              <a:t>Giỏ hoa hồng màu vàng ở vị trí thứ mấy khi đếm từ trái sang phải ?</a:t>
            </a:r>
          </a:p>
        </p:txBody>
      </p:sp>
      <p:sp>
        <p:nvSpPr>
          <p:cNvPr id="11" name="Arrow: Left 19"/>
          <p:cNvSpPr/>
          <p:nvPr>
            <p:custDataLst>
              <p:tags r:id="rId7"/>
            </p:custDataLst>
          </p:nvPr>
        </p:nvSpPr>
        <p:spPr>
          <a:xfrm flipH="1">
            <a:off x="940435" y="3628390"/>
            <a:ext cx="1223010" cy="4000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>
            <p:custDataLst>
              <p:tags r:id="rId8"/>
            </p:custDataLst>
          </p:nvPr>
        </p:nvSpPr>
        <p:spPr>
          <a:xfrm>
            <a:off x="1701096" y="4741421"/>
            <a:ext cx="581985" cy="5936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2448839" y="4776761"/>
            <a:ext cx="241038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1</a:t>
            </a:r>
          </a:p>
        </p:txBody>
      </p:sp>
      <p:sp>
        <p:nvSpPr>
          <p:cNvPr id="14" name="Oval 13"/>
          <p:cNvSpPr/>
          <p:nvPr>
            <p:custDataLst>
              <p:tags r:id="rId10"/>
            </p:custDataLst>
          </p:nvPr>
        </p:nvSpPr>
        <p:spPr>
          <a:xfrm>
            <a:off x="5406956" y="4741421"/>
            <a:ext cx="581985" cy="5936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" name="TextBox 16"/>
          <p:cNvSpPr txBox="1"/>
          <p:nvPr>
            <p:custDataLst>
              <p:tags r:id="rId11"/>
            </p:custDataLst>
          </p:nvPr>
        </p:nvSpPr>
        <p:spPr>
          <a:xfrm>
            <a:off x="6154699" y="4776761"/>
            <a:ext cx="241038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3</a:t>
            </a:r>
          </a:p>
        </p:txBody>
      </p:sp>
      <p:sp>
        <p:nvSpPr>
          <p:cNvPr id="31" name="Oval 30"/>
          <p:cNvSpPr/>
          <p:nvPr/>
        </p:nvSpPr>
        <p:spPr>
          <a:xfrm>
            <a:off x="9985169" y="4744279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235323" y="5006012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20"/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21"/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5" name="TextBox 22"/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886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9494" y="2901074"/>
            <a:ext cx="79530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HP001 4 hàng" panose="020B0603050302020204" pitchFamily="34" charset="0"/>
              </a:rPr>
              <a:t>Chúc các bé chăm ngoan </a:t>
            </a:r>
          </a:p>
          <a:p>
            <a:pPr algn="ctr"/>
            <a:r>
              <a:rPr lang="en-US" sz="5400" b="1" i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HP001 4 hàng" panose="020B0603050302020204" pitchFamily="34" charset="0"/>
              </a:rPr>
              <a:t>học giỏi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4304" y="2340864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Ổn định: Cho trẻ hát bài Tập đếm</a:t>
            </a:r>
          </a:p>
        </p:txBody>
      </p:sp>
      <p:pic>
        <p:nvPicPr>
          <p:cNvPr id="4" name="Tập đếm - Karaoke - Beat chuẩn - Nhạc thiếu nh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43" end="11351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5818" y="59782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2473" y="1111673"/>
            <a:ext cx="8617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HP001 4 hàng" panose="020B0603050302020204" pitchFamily="34" charset="0"/>
              </a:rPr>
              <a:t>Phần 1:</a:t>
            </a:r>
            <a:r>
              <a:rPr lang="en-US" sz="5400" b="1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  <a:p>
            <a:pPr algn="ctr"/>
            <a:r>
              <a:rPr lang="en-US" sz="5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nhận biết số lượng chữ số  trong phạm vi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2107" y="4369557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</a:rPr>
              <a:t>Trò chơi: Thi xem ai nhanh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159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55" b="98476" l="5900" r="97600">
                        <a14:foregroundMark x1="28200" y1="12043" x2="28200" y2="12043"/>
                        <a14:foregroundMark x1="29300" y1="8613" x2="29300" y2="8613"/>
                        <a14:foregroundMark x1="32100" y1="7088" x2="32100" y2="7088"/>
                        <a14:foregroundMark x1="35800" y1="6860" x2="35800" y2="6860"/>
                        <a14:foregroundMark x1="39500" y1="6631" x2="39500" y2="6631"/>
                        <a14:foregroundMark x1="44000" y1="7774" x2="44000" y2="7774"/>
                        <a14:foregroundMark x1="48200" y1="8613" x2="48200" y2="8613"/>
                        <a14:foregroundMark x1="52200" y1="8613" x2="52200" y2="8613"/>
                        <a14:foregroundMark x1="60900" y1="10747" x2="60900" y2="10747"/>
                        <a14:foregroundMark x1="10100" y1="76753" x2="10100" y2="76753"/>
                        <a14:foregroundMark x1="5900" y1="80183" x2="5900" y2="80183"/>
                        <a14:foregroundMark x1="90300" y1="65168" x2="90300" y2="65168"/>
                        <a14:foregroundMark x1="97600" y1="69055" x2="97600" y2="69055"/>
                        <a14:foregroundMark x1="26500" y1="39329" x2="26500" y2="39329"/>
                        <a14:foregroundMark x1="45700" y1="94207" x2="45700" y2="94207"/>
                        <a14:foregroundMark x1="46000" y1="98476" x2="46000" y2="98476"/>
                        <a14:foregroundMark x1="27900" y1="40244" x2="27900" y2="40244"/>
                        <a14:foregroundMark x1="27100" y1="39329" x2="27100" y2="3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75" y="1833283"/>
            <a:ext cx="4288769" cy="4027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7054" y="529431"/>
            <a:ext cx="779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Câu 1: Có mấy bông hoa hồng,chọn thẻ số mấy? </a:t>
            </a:r>
          </a:p>
        </p:txBody>
      </p:sp>
      <p:sp>
        <p:nvSpPr>
          <p:cNvPr id="5" name="Rectangle 4"/>
          <p:cNvSpPr/>
          <p:nvPr/>
        </p:nvSpPr>
        <p:spPr>
          <a:xfrm>
            <a:off x="7881027" y="1250872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7881027" y="3161842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1027" y="5020000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9735170" y="4770351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985324" y="5032084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159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" b="89946" l="10000" r="99500">
                        <a14:foregroundMark x1="53833" y1="11141" x2="53833" y2="11141"/>
                        <a14:foregroundMark x1="65000" y1="2174" x2="65000" y2="2174"/>
                        <a14:foregroundMark x1="72333" y1="679" x2="72333" y2="679"/>
                        <a14:foregroundMark x1="75833" y1="1495" x2="75833" y2="1495"/>
                        <a14:foregroundMark x1="76500" y1="4076" x2="76500" y2="4076"/>
                        <a14:foregroundMark x1="77333" y1="8560" x2="77333" y2="8560"/>
                        <a14:foregroundMark x1="87667" y1="52853" x2="87667" y2="52853"/>
                        <a14:foregroundMark x1="98500" y1="61141" x2="98500" y2="61141"/>
                        <a14:foregroundMark x1="91833" y1="55027" x2="91833" y2="55027"/>
                        <a14:foregroundMark x1="94833" y1="57609" x2="94833" y2="57609"/>
                        <a14:foregroundMark x1="99500" y1="63859" x2="99500" y2="63859"/>
                        <a14:foregroundMark x1="98500" y1="74864" x2="98500" y2="74864"/>
                        <a14:foregroundMark x1="96833" y1="76766" x2="96833" y2="76766"/>
                        <a14:foregroundMark x1="92667" y1="80842" x2="92667" y2="80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311">
            <a:off x="3253135" y="1466174"/>
            <a:ext cx="2123712" cy="2457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" b="89946" l="10000" r="99500">
                        <a14:foregroundMark x1="53833" y1="11141" x2="53833" y2="11141"/>
                        <a14:foregroundMark x1="65000" y1="2174" x2="65000" y2="2174"/>
                        <a14:foregroundMark x1="72333" y1="679" x2="72333" y2="679"/>
                        <a14:foregroundMark x1="75833" y1="1495" x2="75833" y2="1495"/>
                        <a14:foregroundMark x1="76500" y1="4076" x2="76500" y2="4076"/>
                        <a14:foregroundMark x1="77333" y1="8560" x2="77333" y2="8560"/>
                        <a14:foregroundMark x1="87667" y1="52853" x2="87667" y2="52853"/>
                        <a14:foregroundMark x1="98500" y1="61141" x2="98500" y2="61141"/>
                        <a14:foregroundMark x1="91833" y1="55027" x2="91833" y2="55027"/>
                        <a14:foregroundMark x1="94833" y1="57609" x2="94833" y2="57609"/>
                        <a14:foregroundMark x1="99500" y1="63859" x2="99500" y2="63859"/>
                        <a14:foregroundMark x1="98500" y1="74864" x2="98500" y2="74864"/>
                        <a14:foregroundMark x1="96833" y1="76766" x2="96833" y2="76766"/>
                        <a14:foregroundMark x1="92667" y1="80842" x2="92667" y2="80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311">
            <a:off x="5839879" y="1646164"/>
            <a:ext cx="2274823" cy="2097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7054" y="529431"/>
            <a:ext cx="779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Câu 2: Có bao nhiêu con bướm, chọn thẻ số mấy?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3612" y="4894665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2396" y="4894665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7728293" y="4903188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9735170" y="4770351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85324" y="5032084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5" y="202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688" l="10000" r="95000">
                        <a14:foregroundMark x1="95000" y1="71719" x2="95000" y2="71719"/>
                        <a14:foregroundMark x1="31875" y1="94688" x2="31875" y2="9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4" y="1174656"/>
            <a:ext cx="2895600" cy="2591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727" y="130785"/>
            <a:ext cx="1080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Câu 3: Có bao nhiêu bông hoa hồng màu cam , chọn thẻ số mấy?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688" l="10000" r="95000">
                        <a14:foregroundMark x1="95000" y1="71719" x2="95000" y2="71719"/>
                        <a14:foregroundMark x1="31875" y1="94688" x2="31875" y2="9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6" y="1174657"/>
            <a:ext cx="2895600" cy="2591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688" l="10000" r="95000">
                        <a14:foregroundMark x1="95000" y1="71719" x2="95000" y2="71719"/>
                        <a14:foregroundMark x1="31875" y1="94688" x2="31875" y2="9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28" y="1174655"/>
            <a:ext cx="2895600" cy="25914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13612" y="4894665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992396" y="4894665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7728293" y="4903188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9735170" y="4770351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985324" y="5032084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159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2727" y="130785"/>
            <a:ext cx="10806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Câu 4: Nhóm hoa cúc có số lượng là bao nhiêu? Chọn chữ số tương ứng với nhóm số lượng đó?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98" y="1477463"/>
            <a:ext cx="2343331" cy="1832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87" y="1477463"/>
            <a:ext cx="2343331" cy="1832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89" y="1616674"/>
            <a:ext cx="2343331" cy="1832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78" y="1616674"/>
            <a:ext cx="2343331" cy="18324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98542" y="4950083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4625057" y="4950083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3789" y="4950083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74464" y="4950083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9735170" y="4770351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85324" y="5032084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4405" y="2417636"/>
            <a:ext cx="5826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Phần 2: Dạy trẻ nhận  biết số thứ tự trong phạm vi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17980" r="13367" b="43689"/>
          <a:stretch>
            <a:fillRect/>
          </a:stretch>
        </p:blipFill>
        <p:spPr>
          <a:xfrm>
            <a:off x="6968995" y="2381424"/>
            <a:ext cx="2129149" cy="1824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52" t="31919" r="15252" b="34949"/>
          <a:stretch>
            <a:fillRect/>
          </a:stretch>
        </p:blipFill>
        <p:spPr>
          <a:xfrm>
            <a:off x="427420" y="2419523"/>
            <a:ext cx="2180525" cy="1711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52" t="31919" r="15252" b="34949"/>
          <a:stretch>
            <a:fillRect/>
          </a:stretch>
        </p:blipFill>
        <p:spPr>
          <a:xfrm>
            <a:off x="2607945" y="2419523"/>
            <a:ext cx="2180525" cy="1711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52" t="31919" r="15252" b="34949"/>
          <a:stretch>
            <a:fillRect/>
          </a:stretch>
        </p:blipFill>
        <p:spPr>
          <a:xfrm>
            <a:off x="4742150" y="2360640"/>
            <a:ext cx="2180525" cy="1711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52" t="31919" r="15252" b="34949"/>
          <a:stretch>
            <a:fillRect/>
          </a:stretch>
        </p:blipFill>
        <p:spPr>
          <a:xfrm>
            <a:off x="9098144" y="2419523"/>
            <a:ext cx="2180525" cy="171103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26473" y="4130557"/>
            <a:ext cx="7633854" cy="1920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24560" y="4426526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4</a:t>
            </a:r>
          </a:p>
        </p:txBody>
      </p:sp>
      <p:sp>
        <p:nvSpPr>
          <p:cNvPr id="10" name="Left Arrow 9"/>
          <p:cNvSpPr/>
          <p:nvPr/>
        </p:nvSpPr>
        <p:spPr>
          <a:xfrm>
            <a:off x="7685026" y="4139474"/>
            <a:ext cx="3131127" cy="18998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24560" y="4405570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7420" y="2092036"/>
            <a:ext cx="10851249" cy="2047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93148" y="4061280"/>
            <a:ext cx="1292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00.42543307086606,&quot;left&quot;:76.3,&quot;top&quot;:8.69779527559055,&quot;width&quot;:768.015984251968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00.42543307086606,&quot;left&quot;:76.3,&quot;top&quot;:8.69779527559055,&quot;width&quot;:768.015984251968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8096850393702,&quot;left&quot;:99.0335433070866,&quot;top&quot;:190.37614173228343,&quot;width&quot;:697.866377952755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8096850393702,&quot;left&quot;:99.0335433070866,&quot;top&quot;:190.37614173228343,&quot;width&quot;:697.866377952755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8096850393702,&quot;left&quot;:99.0335433070866,&quot;top&quot;:190.37614173228343,&quot;width&quot;:697.866377952755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8096850393702,&quot;left&quot;:99.0335433070866,&quot;top&quot;:190.37614173228343,&quot;width&quot;:697.866377952755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8096850393702,&quot;left&quot;:99.0335433070866,&quot;top&quot;:190.37614173228343,&quot;width&quot;:697.8663779527558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8096850393702,&quot;left&quot;:99.0335433070866,&quot;top&quot;:190.37614173228343,&quot;width&quot;:697.866377952755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8096850393702,&quot;left&quot;:99.0335433070866,&quot;top&quot;:190.37614173228343,&quot;width&quot;:697.8663779527558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5.4010095230171,&quot;left&quot;:74.05,&quot;top&quot;:93.10858293405686,&quot;width&quot;:690.176771653543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5.4010095230171,&quot;left&quot;:74.05,&quot;top&quot;:93.10858293405686,&quot;width&quot;:690.176771653543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00.42543307086606,&quot;left&quot;:76.3,&quot;top&quot;:8.69779527559055,&quot;width&quot;:768.015984251968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5.4010095230171,&quot;left&quot;:74.05,&quot;top&quot;:93.10858293405686,&quot;width&quot;:690.1767716535433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5.4010095230171,&quot;left&quot;:74.05,&quot;top&quot;:93.10858293405686,&quot;width&quot;:690.176771653543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5.4010095230171,&quot;left&quot;:74.05,&quot;top&quot;:93.10858293405686,&quot;width&quot;:690.176771653543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9.5115748031496,&quot;left&quot;:101.81653543307087,&quot;top&quot;:117.23976377952756,&quot;width&quot;:625.6270078740157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5.4010095230171,&quot;left&quot;:74.05,&quot;top&quot;:93.10858293405686,&quot;width&quot;:690.176771653543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5.4010095230171,&quot;left&quot;:74.05,&quot;top&quot;:93.10858293405686,&quot;width&quot;:690.1767716535433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5.4010095230171,&quot;left&quot;:74.05,&quot;top&quot;:93.10858293405686,&quot;width&quot;:690.1767716535433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5.4010095230171,&quot;left&quot;:74.05,&quot;top&quot;:93.10858293405686,&quot;width&quot;:690.176771653543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5.4010095230171,&quot;left&quot;:74.05,&quot;top&quot;:93.10858293405686,&quot;width&quot;:690.176771653543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00.42543307086606,&quot;left&quot;:76.3,&quot;top&quot;:8.69779527559055,&quot;width&quot;:768.015984251968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00.42543307086606,&quot;left&quot;:76.3,&quot;top&quot;:8.69779527559055,&quot;width&quot;:768.015984251968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00.42543307086606,&quot;left&quot;:76.3,&quot;top&quot;:8.69779527559055,&quot;width&quot;:768.015984251968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7.7400787401575,&quot;left&quot;:96,&quot;top&quot;:114.26291338582678,&quot;width&quot;:635.826771653543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00.42543307086606,&quot;left&quot;:76.3,&quot;top&quot;:8.69779527559055,&quot;width&quot;:768.015984251968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00.42543307086606,&quot;left&quot;:76.3,&quot;top&quot;:8.69779527559055,&quot;width&quot;:768.015984251968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00.42543307086606,&quot;left&quot;:76.3,&quot;top&quot;:8.69779527559055,&quot;width&quot;:768.015984251968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372</Words>
  <Application>Microsoft Office PowerPoint</Application>
  <PresentationFormat>Widescreen</PresentationFormat>
  <Paragraphs>90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.VnArialH</vt:lpstr>
      <vt:lpstr>.VnAvant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</cp:revision>
  <dcterms:created xsi:type="dcterms:W3CDTF">2024-07-24T00:57:00Z</dcterms:created>
  <dcterms:modified xsi:type="dcterms:W3CDTF">2026-02-09T10:00:31Z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D413E1BA59554BC791607E3E692CAAA7_12</vt:lpwstr>
  </property>
  <property fmtid="{D5CDD505-2E9C-101B-9397-08002B2CF9AE}" pid="3" name="KSOProductBuildVer">
    <vt:lpwstr>1033-12.2.0.23196</vt:lpwstr>
  </property>
</Properties>
</file>