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4"/>
  </p:notesMasterIdLst>
  <p:sldIdLst>
    <p:sldId id="284" r:id="rId4"/>
    <p:sldId id="286" r:id="rId5"/>
    <p:sldId id="276" r:id="rId6"/>
    <p:sldId id="257" r:id="rId7"/>
    <p:sldId id="258" r:id="rId8"/>
    <p:sldId id="259" r:id="rId9"/>
    <p:sldId id="264" r:id="rId10"/>
    <p:sldId id="271" r:id="rId11"/>
    <p:sldId id="273" r:id="rId12"/>
    <p:sldId id="272" r:id="rId13"/>
    <p:sldId id="262" r:id="rId14"/>
    <p:sldId id="274" r:id="rId15"/>
    <p:sldId id="275" r:id="rId16"/>
    <p:sldId id="261" r:id="rId17"/>
    <p:sldId id="263" r:id="rId18"/>
    <p:sldId id="266" r:id="rId19"/>
    <p:sldId id="267" r:id="rId20"/>
    <p:sldId id="270" r:id="rId21"/>
    <p:sldId id="268" r:id="rId22"/>
    <p:sldId id="285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ABE842-001D-43BA-88B9-CAC9B020BC8B}" type="datetimeFigureOut">
              <a:rPr lang="en-US" smtClean="0"/>
              <a:t>15/1/2026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5114A9-2E8C-4B74-BE5C-574DE35C81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647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73C83BD-ADFD-4A88-A7C6-FE256D43B4C3}" type="slidenum">
              <a:rPr lang="en-US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2608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28723-3516-4802-8598-6D64E9D3FBA9}" type="datetimeFigureOut">
              <a:rPr lang="en-US" smtClean="0"/>
              <a:pPr/>
              <a:t>15/1/2026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8DDAD-0279-459E-B72A-AB75634DED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173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28723-3516-4802-8598-6D64E9D3FBA9}" type="datetimeFigureOut">
              <a:rPr lang="en-US" smtClean="0"/>
              <a:pPr/>
              <a:t>15/1/2026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8DDAD-0279-459E-B72A-AB75634DED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505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28723-3516-4802-8598-6D64E9D3FBA9}" type="datetimeFigureOut">
              <a:rPr lang="en-US" smtClean="0"/>
              <a:pPr/>
              <a:t>15/1/2026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8DDAD-0279-459E-B72A-AB75634DED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5964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7E6550-D28E-4BB4-AC0B-CDC4FDAE201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1AF1B1-6A1B-4EC7-91D8-A377762525A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303953"/>
      </p:ext>
    </p:extLst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A9D161-7F82-4ACC-81F8-7B60C952DE5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573EDC-E2AF-45EA-BF66-4513CC48934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140258"/>
      </p:ext>
    </p:extLst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0DBCE7-6D62-4897-821C-0C27474B092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455E79-62A4-4FF4-A96C-472B6D0E31B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077472"/>
      </p:ext>
    </p:extLst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8E2FF5-154D-4CEE-920E-28672CADBB2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5CBC06-68A8-473E-9B0A-348E1485723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414517"/>
      </p:ext>
    </p:extLst>
  </p:cSld>
  <p:clrMapOvr>
    <a:masterClrMapping/>
  </p:clrMapOvr>
  <p:transition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4C05FF-AA1D-4ACF-961A-E7200398EE2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5151A6-796E-4BE6-A15B-7CAE6177C05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684634"/>
      </p:ext>
    </p:extLst>
  </p:cSld>
  <p:clrMapOvr>
    <a:masterClrMapping/>
  </p:clrMapOvr>
  <p:transition spd="slow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6E813A-DFA2-43D4-A66B-C43B18292D7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CE621A-10FF-4A2C-B65E-7E0389F9E82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112788"/>
      </p:ext>
    </p:extLst>
  </p:cSld>
  <p:clrMapOvr>
    <a:masterClrMapping/>
  </p:clrMapOvr>
  <p:transition spd="slow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B35013-80A2-498A-A7F7-4B2B7D84E88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067361-D9ED-4C78-9290-0130800DF44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777182"/>
      </p:ext>
    </p:extLst>
  </p:cSld>
  <p:clrMapOvr>
    <a:masterClrMapping/>
  </p:clrMapOvr>
  <p:transition spd="slow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775602-938F-4F8C-8904-DE6662734B8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77571A-C982-45D3-BEE3-6871A471BD3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266303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28723-3516-4802-8598-6D64E9D3FBA9}" type="datetimeFigureOut">
              <a:rPr lang="en-US" smtClean="0"/>
              <a:pPr/>
              <a:t>15/1/2026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8DDAD-0279-459E-B72A-AB75634DED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7969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2B6435-BABB-45D2-BF06-193C2BFBC70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FA595-3274-4760-A585-C8E332F4986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490829"/>
      </p:ext>
    </p:extLst>
  </p:cSld>
  <p:clrMapOvr>
    <a:masterClrMapping/>
  </p:clrMapOvr>
  <p:transition spd="slow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7C5466-F9C1-46F1-8BE0-A11B42E11B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5BE6B9-FDC0-4BFF-8462-85D8EF1836D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136510"/>
      </p:ext>
    </p:extLst>
  </p:cSld>
  <p:clrMapOvr>
    <a:masterClrMapping/>
  </p:clrMapOvr>
  <p:transition spd="slow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71C5FC-7677-43D9-A769-FD6C40C4D6D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C1D5DC-1FE7-4EE4-946B-F8A162A9F00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523284"/>
      </p:ext>
    </p:extLst>
  </p:cSld>
  <p:clrMapOvr>
    <a:masterClrMapping/>
  </p:clrMapOvr>
  <p:transition spd="slow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7E6550-D28E-4BB4-AC0B-CDC4FDAE201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1AF1B1-6A1B-4EC7-91D8-A377762525A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017603"/>
      </p:ext>
    </p:extLst>
  </p:cSld>
  <p:clrMapOvr>
    <a:masterClrMapping/>
  </p:clrMapOvr>
  <p:transition spd="slow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A9D161-7F82-4ACC-81F8-7B60C952DE5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573EDC-E2AF-45EA-BF66-4513CC48934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82764"/>
      </p:ext>
    </p:extLst>
  </p:cSld>
  <p:clrMapOvr>
    <a:masterClrMapping/>
  </p:clrMapOvr>
  <p:transition spd="slow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0DBCE7-6D62-4897-821C-0C27474B092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455E79-62A4-4FF4-A96C-472B6D0E31B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03991"/>
      </p:ext>
    </p:extLst>
  </p:cSld>
  <p:clrMapOvr>
    <a:masterClrMapping/>
  </p:clrMapOvr>
  <p:transition spd="slow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8E2FF5-154D-4CEE-920E-28672CADBB2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5CBC06-68A8-473E-9B0A-348E1485723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697245"/>
      </p:ext>
    </p:extLst>
  </p:cSld>
  <p:clrMapOvr>
    <a:masterClrMapping/>
  </p:clrMapOvr>
  <p:transition spd="slow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4C05FF-AA1D-4ACF-961A-E7200398EE2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5151A6-796E-4BE6-A15B-7CAE6177C05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122010"/>
      </p:ext>
    </p:extLst>
  </p:cSld>
  <p:clrMapOvr>
    <a:masterClrMapping/>
  </p:clrMapOvr>
  <p:transition spd="slow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6E813A-DFA2-43D4-A66B-C43B18292D7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CE621A-10FF-4A2C-B65E-7E0389F9E82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487356"/>
      </p:ext>
    </p:extLst>
  </p:cSld>
  <p:clrMapOvr>
    <a:masterClrMapping/>
  </p:clrMapOvr>
  <p:transition spd="slow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B35013-80A2-498A-A7F7-4B2B7D84E88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067361-D9ED-4C78-9290-0130800DF44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786544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28723-3516-4802-8598-6D64E9D3FBA9}" type="datetimeFigureOut">
              <a:rPr lang="en-US" smtClean="0"/>
              <a:pPr/>
              <a:t>15/1/2026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8DDAD-0279-459E-B72A-AB75634DED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5152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775602-938F-4F8C-8904-DE6662734B8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77571A-C982-45D3-BEE3-6871A471BD3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756601"/>
      </p:ext>
    </p:extLst>
  </p:cSld>
  <p:clrMapOvr>
    <a:masterClrMapping/>
  </p:clrMapOvr>
  <p:transition spd="slow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2B6435-BABB-45D2-BF06-193C2BFBC70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FA595-3274-4760-A585-C8E332F4986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427968"/>
      </p:ext>
    </p:extLst>
  </p:cSld>
  <p:clrMapOvr>
    <a:masterClrMapping/>
  </p:clrMapOvr>
  <p:transition spd="slow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7C5466-F9C1-46F1-8BE0-A11B42E11B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5BE6B9-FDC0-4BFF-8462-85D8EF1836D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33367"/>
      </p:ext>
    </p:extLst>
  </p:cSld>
  <p:clrMapOvr>
    <a:masterClrMapping/>
  </p:clrMapOvr>
  <p:transition spd="slow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71C5FC-7677-43D9-A769-FD6C40C4D6D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C1D5DC-1FE7-4EE4-946B-F8A162A9F00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960709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28723-3516-4802-8598-6D64E9D3FBA9}" type="datetimeFigureOut">
              <a:rPr lang="en-US" smtClean="0"/>
              <a:pPr/>
              <a:t>15/1/2026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8DDAD-0279-459E-B72A-AB75634DED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176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28723-3516-4802-8598-6D64E9D3FBA9}" type="datetimeFigureOut">
              <a:rPr lang="en-US" smtClean="0"/>
              <a:pPr/>
              <a:t>15/1/2026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8DDAD-0279-459E-B72A-AB75634DED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436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28723-3516-4802-8598-6D64E9D3FBA9}" type="datetimeFigureOut">
              <a:rPr lang="en-US" smtClean="0"/>
              <a:pPr/>
              <a:t>15/1/2026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8DDAD-0279-459E-B72A-AB75634DED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7757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28723-3516-4802-8598-6D64E9D3FBA9}" type="datetimeFigureOut">
              <a:rPr lang="en-US" smtClean="0"/>
              <a:pPr/>
              <a:t>15/1/2026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8DDAD-0279-459E-B72A-AB75634DED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649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28723-3516-4802-8598-6D64E9D3FBA9}" type="datetimeFigureOut">
              <a:rPr lang="en-US" smtClean="0"/>
              <a:pPr/>
              <a:t>15/1/2026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8DDAD-0279-459E-B72A-AB75634DED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265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28723-3516-4802-8598-6D64E9D3FBA9}" type="datetimeFigureOut">
              <a:rPr lang="en-US" smtClean="0"/>
              <a:pPr/>
              <a:t>15/1/2026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8DDAD-0279-459E-B72A-AB75634DED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826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628723-3516-4802-8598-6D64E9D3FBA9}" type="datetimeFigureOut">
              <a:rPr lang="en-US" smtClean="0"/>
              <a:pPr/>
              <a:t>15/1/2026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F8DDAD-0279-459E-B72A-AB75634DED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14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41582B1-5FBD-4ECA-B94D-CC99ED0C092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39A2FC0-9EB0-4C73-90BE-E61A6DB1AD3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733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41582B1-5FBD-4ECA-B94D-CC99ED0C092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39A2FC0-9EB0-4C73-90BE-E61A6DB1AD3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03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5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5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7" descr="hình nề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5" name="Text Box 16"/>
          <p:cNvSpPr txBox="1">
            <a:spLocks noChangeArrowheads="1"/>
          </p:cNvSpPr>
          <p:nvPr/>
        </p:nvSpPr>
        <p:spPr bwMode="auto">
          <a:xfrm>
            <a:off x="1270114" y="2111154"/>
            <a:ext cx="914400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 sz="2800" b="1" dirty="0">
              <a:solidFill>
                <a:srgbClr val="CC0000"/>
              </a:solidFill>
              <a:latin typeface="Arial" charset="0"/>
            </a:endParaRPr>
          </a:p>
          <a:p>
            <a:pPr algn="ctr">
              <a:spcBef>
                <a:spcPct val="50000"/>
              </a:spcBef>
            </a:pPr>
            <a:r>
              <a:rPr lang="en-US" sz="28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</a:t>
            </a:r>
            <a:r>
              <a:rPr lang="en-US" sz="28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 NGÔN NGỮ</a:t>
            </a:r>
          </a:p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</a:t>
            </a:r>
            <a:r>
              <a:rPr lang="en-US" sz="20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 </a:t>
            </a:r>
            <a:r>
              <a:rPr lang="en-US" sz="200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NÓI:  CON ONG – CON BƯỚM</a:t>
            </a:r>
            <a:endParaRPr lang="en-US" sz="1600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LỨA </a:t>
            </a:r>
            <a:r>
              <a:rPr lang="en-US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TUỔI: NHÀ TRẺ 24- </a:t>
            </a:r>
            <a:r>
              <a:rPr lang="en-US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 THÁNG</a:t>
            </a:r>
          </a:p>
          <a:p>
            <a:pPr algn="ctr">
              <a:spcBef>
                <a:spcPct val="50000"/>
              </a:spcBef>
            </a:pPr>
            <a:r>
              <a:rPr lang="en-US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Đào Thị Hằng</a:t>
            </a:r>
            <a:endParaRPr lang="en-US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6" name="WordArt 20"/>
          <p:cNvSpPr>
            <a:spLocks noChangeArrowheads="1" noChangeShapeType="1" noTextEdit="1"/>
          </p:cNvSpPr>
          <p:nvPr/>
        </p:nvSpPr>
        <p:spPr bwMode="auto">
          <a:xfrm>
            <a:off x="2590801" y="5943600"/>
            <a:ext cx="4162425" cy="22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2000" b="1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5127" name="Text Box 24"/>
          <p:cNvSpPr txBox="1">
            <a:spLocks noChangeArrowheads="1"/>
          </p:cNvSpPr>
          <p:nvPr/>
        </p:nvSpPr>
        <p:spPr bwMode="auto">
          <a:xfrm>
            <a:off x="3276600" y="5410201"/>
            <a:ext cx="4114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403512" y="147191"/>
            <a:ext cx="6877204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spc="5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PHƯỜNG VIỆT HƯNG</a:t>
            </a:r>
            <a:endParaRPr lang="en-US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ĐỨC GIANG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92DCE4-E284-FA00-E7B6-E42576227A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648" y="1391095"/>
            <a:ext cx="1016932" cy="10230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8D9AC0-56AD-3673-42D4-7BBE6A759076}"/>
              </a:ext>
            </a:extLst>
          </p:cNvPr>
          <p:cNvSpPr txBox="1"/>
          <p:nvPr/>
        </p:nvSpPr>
        <p:spPr>
          <a:xfrm>
            <a:off x="4189581" y="5934224"/>
            <a:ext cx="30299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Năm học:  2025 - 2026</a:t>
            </a:r>
          </a:p>
        </p:txBody>
      </p:sp>
    </p:spTree>
  </p:cSld>
  <p:clrMapOvr>
    <a:masterClrMapping/>
  </p:clrMapOvr>
  <p:transition spd="slow" advTm="38650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ết quả hình ảnh cho hinh anh mot so concao ca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981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03264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ảnh có li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13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1335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Hình ảnh có li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556" y="0"/>
            <a:ext cx="12297855" cy="6952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2265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Kết quả hình ảnh cho hinh anh mot so con sa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13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952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ình ảnh có li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586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8" descr="365_Frame_1331_1795x120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6" name="Text Box 8"/>
          <p:cNvSpPr txBox="1">
            <a:spLocks noChangeArrowheads="1"/>
          </p:cNvSpPr>
          <p:nvPr/>
        </p:nvSpPr>
        <p:spPr bwMode="auto">
          <a:xfrm>
            <a:off x="4213225" y="326866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 flipH="1">
            <a:off x="3048000" y="1524000"/>
            <a:ext cx="6248400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8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8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Con </a:t>
            </a:r>
            <a:r>
              <a:rPr lang="en-US" sz="8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8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8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mất</a:t>
            </a:r>
            <a:endParaRPr lang="en-US" sz="8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562807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90181" y="-1"/>
            <a:ext cx="7002049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1868" y="0"/>
            <a:ext cx="648013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341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6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478077" y="5148197"/>
            <a:ext cx="1100202" cy="995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17793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3463"/>
            <a:ext cx="5711868" cy="63945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1868" y="463463"/>
            <a:ext cx="6480132" cy="6263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852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Picture 6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152400" y="5235879"/>
            <a:ext cx="1225463" cy="908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59025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3F297-C4AF-44BF-15C5-695A2F8DF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057" y="2353583"/>
            <a:ext cx="10515600" cy="1325563"/>
          </a:xfrm>
        </p:spPr>
        <p:txBody>
          <a:bodyPr>
            <a:noAutofit/>
          </a:bodyPr>
          <a:lstStyle/>
          <a:p>
            <a:r>
              <a:rPr lang="vi-VN" sz="2400" b="1"/>
              <a:t>1. Kiến thức</a:t>
            </a:r>
            <a:r>
              <a:rPr lang="vi-VN" sz="2400"/>
              <a:t>:</a:t>
            </a:r>
            <a:br>
              <a:rPr lang="vi-VN" sz="2400"/>
            </a:br>
            <a:r>
              <a:rPr lang="vi-VN" sz="2400"/>
              <a:t>- Trẻ biết tên, một số cụ thể của con bướm, con ong</a:t>
            </a:r>
            <a:br>
              <a:rPr lang="vi-VN" sz="2400"/>
            </a:br>
            <a:r>
              <a:rPr lang="vi-VN" sz="2400"/>
              <a:t>- Tuổi trẻ biết điểm tương đồng và khác nhau của ong, bướm và một số côn trùng khác: con mui, con kiến ​​trúc,…</a:t>
            </a:r>
            <a:br>
              <a:rPr lang="vi-VN" sz="2400"/>
            </a:br>
            <a:r>
              <a:rPr lang="vi-VN" sz="2400" b="1"/>
              <a:t>2. </a:t>
            </a: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Kỹ năng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/>
              <a:t>- Trẻ nói các từ: “Con ong”, “Con bướm” rõ ràng</a:t>
            </a:r>
            <a:br>
              <a:rPr lang="vi-VN" sz="2400"/>
            </a:br>
            <a:r>
              <a:rPr lang="vi-VN" sz="2400"/>
              <a:t>- Trẻ biết dùng 1 số giác quan để nhận biết con ông, con bướm.</a:t>
            </a:r>
            <a:br>
              <a:rPr lang="vi-VN" sz="2400"/>
            </a:br>
            <a:r>
              <a:rPr lang="vi-VN" sz="2400"/>
              <a:t>- Trẻ chọn lô theo yêu cầu của cô</a:t>
            </a:r>
            <a:br>
              <a:rPr lang="vi-VN" sz="2400"/>
            </a:br>
            <a:r>
              <a:rPr lang="vi-VN" sz="2400" b="1"/>
              <a:t>3.Thái độ</a:t>
            </a:r>
            <a:r>
              <a:rPr lang="vi-VN" sz="2400"/>
              <a:t>:</a:t>
            </a:r>
            <a:br>
              <a:rPr lang="vi-VN" sz="2400"/>
            </a:br>
            <a:r>
              <a:rPr lang="vi-VN" sz="2400"/>
              <a:t>- Trẻ thú vị tham gia vào hoạt động.</a:t>
            </a:r>
            <a:br>
              <a:rPr lang="vi-VN" sz="2400"/>
            </a:br>
            <a:r>
              <a:rPr lang="vi-VN" sz="2400"/>
              <a:t>- Giáo dục trẻ tránh xa con ong.</a:t>
            </a:r>
            <a:br>
              <a:rPr lang="vi-VN" sz="2400"/>
            </a:b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0119831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F77CD-4181-6B1F-BB02-2DECA270D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AEBE415-9ED6-754D-CD71-26A530709F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979345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ìa Con Bướm Vàng ">
            <a:hlinkClick r:id="" action="ppaction://media"/>
            <a:extLst>
              <a:ext uri="{FF2B5EF4-FFF2-40B4-BE49-F238E27FC236}">
                <a16:creationId xmlns:a16="http://schemas.microsoft.com/office/drawing/2014/main" id="{8A231C2A-E64E-6B43-D403-F37667DA2E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592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0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ết quả hình ảnh cho hinh anh con o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14" y="0"/>
            <a:ext cx="12206614" cy="7077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>
          <a:xfrm>
            <a:off x="4158641" y="4133590"/>
            <a:ext cx="2467627" cy="23047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0" y="425885"/>
            <a:ext cx="6087649" cy="267013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152400" y="5505833"/>
            <a:ext cx="638175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3260" y="1609635"/>
            <a:ext cx="4660333" cy="38245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92304" y="1315872"/>
            <a:ext cx="2481287" cy="27084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1520" y="2287277"/>
            <a:ext cx="2647167" cy="305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010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6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6" grpId="0" animBg="1"/>
      <p:bldP spid="6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ảnh có li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2"/>
            <a:ext cx="12187238" cy="6856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>
          <a:xfrm>
            <a:off x="3858015" y="651353"/>
            <a:ext cx="3106455" cy="20542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465915">
            <a:off x="6031573" y="3020725"/>
            <a:ext cx="914400" cy="22582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8795" y="946569"/>
            <a:ext cx="4183690" cy="481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229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22151" y="0"/>
            <a:ext cx="10397398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 </a:t>
            </a:r>
            <a:r>
              <a:rPr lang="en-US" sz="6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6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6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ong</a:t>
            </a:r>
            <a:r>
              <a:rPr lang="en-US" sz="6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6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6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bướm</a:t>
            </a:r>
            <a:endParaRPr lang="en-US" sz="6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7996"/>
            <a:ext cx="5711868" cy="57500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1869" y="1107996"/>
            <a:ext cx="6480132" cy="5643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671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8" descr="365_Frame_1331_1795x120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4" name="Text Box 8"/>
          <p:cNvSpPr txBox="1">
            <a:spLocks noChangeArrowheads="1"/>
          </p:cNvSpPr>
          <p:nvPr/>
        </p:nvSpPr>
        <p:spPr bwMode="auto">
          <a:xfrm>
            <a:off x="4213225" y="326866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 flipH="1">
            <a:off x="3048000" y="1524000"/>
            <a:ext cx="62484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7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7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7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7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7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7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7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7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côn</a:t>
            </a:r>
            <a:r>
              <a:rPr lang="en-US" sz="7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US" sz="7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7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7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endParaRPr lang="en-US" sz="7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90405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ình ảnh có li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906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41338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ình ảnh có li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3064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202</Words>
  <Application>Microsoft Office PowerPoint</Application>
  <PresentationFormat>Widescreen</PresentationFormat>
  <Paragraphs>13</Paragraphs>
  <Slides>20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Office Theme</vt:lpstr>
      <vt:lpstr>1_Office Theme</vt:lpstr>
      <vt:lpstr>2_Office Theme</vt:lpstr>
      <vt:lpstr>PowerPoint Presentation</vt:lpstr>
      <vt:lpstr>1. Kiến thức: - Trẻ biết tên, một số cụ thể của con bướm, con ong - Tuổi trẻ biết điểm tương đồng và khác nhau của ong, bướm và một số côn trùng khác: con mui, con kiến ​​trúc,… 2. Kỹ năng: - Trẻ nói các từ: “Con ong”, “Con bướm” rõ ràng - Trẻ biết dùng 1 số giác quan để nhận biết con ông, con bướm. - Trẻ chọn lô theo yêu cầu của cô 3.Thái độ: - Trẻ thú vị tham gia vào hoạt động. - Giáo dục trẻ tránh xa con ong.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Customers at Home or Office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 users - Windows 8</dc:creator>
  <cp:lastModifiedBy>Administrator</cp:lastModifiedBy>
  <cp:revision>17</cp:revision>
  <dcterms:created xsi:type="dcterms:W3CDTF">2017-12-15T05:27:48Z</dcterms:created>
  <dcterms:modified xsi:type="dcterms:W3CDTF">2026-01-15T04:52:18Z</dcterms:modified>
</cp:coreProperties>
</file>