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6" r:id="rId4"/>
    <p:sldId id="277" r:id="rId5"/>
    <p:sldId id="266" r:id="rId6"/>
    <p:sldId id="270" r:id="rId7"/>
    <p:sldId id="275" r:id="rId8"/>
    <p:sldId id="273" r:id="rId9"/>
    <p:sldId id="274" r:id="rId10"/>
    <p:sldId id="271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4C0C-714D-4656-A914-DE6094BC5013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3.jpe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7821" y="688622"/>
            <a:ext cx="5879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2665" y="2427841"/>
            <a:ext cx="661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6931" y="2982120"/>
            <a:ext cx="550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821" y="3531961"/>
            <a:ext cx="6513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24 - 36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</a:p>
        </p:txBody>
      </p:sp>
      <p:pic>
        <p:nvPicPr>
          <p:cNvPr id="9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2711" y="6640497"/>
            <a:ext cx="269289" cy="217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E53419-27FD-6091-1630-400FC4C69A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78" y="1396508"/>
            <a:ext cx="1004773" cy="9961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774510-E8F9-47D2-4C26-9C518600A01C}"/>
              </a:ext>
            </a:extLst>
          </p:cNvPr>
          <p:cNvSpPr txBox="1"/>
          <p:nvPr/>
        </p:nvSpPr>
        <p:spPr>
          <a:xfrm>
            <a:off x="4356171" y="5086514"/>
            <a:ext cx="3911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2025 -2026</a:t>
            </a:r>
          </a:p>
        </p:txBody>
      </p:sp>
    </p:spTree>
    <p:extLst>
      <p:ext uri="{BB962C8B-B14F-4D97-AF65-F5344CB8AC3E}">
        <p14:creationId xmlns:p14="http://schemas.microsoft.com/office/powerpoint/2010/main" val="28285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DBA0A-70E2-E5B7-7FF6-BA6253A7F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6105"/>
            <a:ext cx="10515600" cy="2757899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1262E-6084-2DC5-FA69-BC75E2FE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" y="90223"/>
            <a:ext cx="1004773" cy="9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5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576BA-55AD-3809-EFA1-3CD9588304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-9144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FAA406-B709-E2BA-B5F8-8964A3CA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853" y="2957060"/>
            <a:ext cx="6902387" cy="163018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3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E2AE3DE-B6EE-B629-DFAD-6F8CA326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E598205A-571B-BA54-3771-AA327BF1D575}"/>
              </a:ext>
            </a:extLst>
          </p:cNvPr>
          <p:cNvSpPr txBox="1">
            <a:spLocks noChangeArrowheads="1"/>
          </p:cNvSpPr>
          <p:nvPr/>
        </p:nvSpPr>
        <p:spPr>
          <a:xfrm>
            <a:off x="4509976" y="1676400"/>
            <a:ext cx="3781647" cy="422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65EAD1E5-6867-778C-74A3-38B71A2A91E4}"/>
              </a:ext>
            </a:extLst>
          </p:cNvPr>
          <p:cNvSpPr txBox="1">
            <a:spLocks noChangeArrowheads="1"/>
          </p:cNvSpPr>
          <p:nvPr/>
        </p:nvSpPr>
        <p:spPr>
          <a:xfrm>
            <a:off x="3242820" y="2098675"/>
            <a:ext cx="6462823" cy="41607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400" b="1" dirty="0">
                <a:latin typeface="+mj-lt"/>
              </a:rPr>
              <a:t>1. Kiến thức</a:t>
            </a:r>
            <a:r>
              <a:rPr lang="vi-VN" sz="2400" dirty="0">
                <a:latin typeface="+mj-lt"/>
              </a:rPr>
              <a:t>:</a:t>
            </a:r>
          </a:p>
          <a:p>
            <a:pPr>
              <a:buFontTx/>
              <a:buChar char="-"/>
            </a:pPr>
            <a:r>
              <a:rPr lang="en-US" sz="2400" dirty="0" err="1">
                <a:latin typeface="+mj-lt"/>
              </a:rPr>
              <a:t>Củng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cố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nhận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hình tròn.</a:t>
            </a:r>
            <a:endParaRPr lang="en-US" sz="2400" dirty="0">
              <a:latin typeface="+mj-lt"/>
            </a:endParaRPr>
          </a:p>
          <a:p>
            <a:pPr>
              <a:buFontTx/>
              <a:buChar char="-"/>
            </a:pPr>
            <a:r>
              <a:rPr lang="vi-VN" sz="2400" dirty="0">
                <a:latin typeface="+mj-lt"/>
              </a:rPr>
              <a:t>Trẻ nhận biết được  hình vuông qua trực quan. </a:t>
            </a:r>
            <a:endParaRPr lang="en-US" sz="2400" dirty="0">
              <a:latin typeface="+mj-lt"/>
            </a:endParaRPr>
          </a:p>
          <a:p>
            <a:pPr>
              <a:buFontTx/>
              <a:buChar char="-"/>
            </a:pPr>
            <a:r>
              <a:rPr lang="vi-VN" sz="2400" b="1" dirty="0">
                <a:latin typeface="+mj-lt"/>
              </a:rPr>
              <a:t>2. Kỹ năng</a:t>
            </a:r>
            <a:r>
              <a:rPr lang="vi-VN" sz="24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vi-VN" sz="2400" dirty="0">
                <a:latin typeface="+mj-lt"/>
              </a:rPr>
              <a:t>- Rèn trẻ chọn đúng hình vuông.</a:t>
            </a:r>
          </a:p>
          <a:p>
            <a:pPr marL="0" indent="0">
              <a:buNone/>
            </a:pPr>
            <a:r>
              <a:rPr lang="vi-VN" sz="2400" dirty="0">
                <a:latin typeface="+mj-lt"/>
              </a:rPr>
              <a:t>- Trẻ phân biệt hình vuông.</a:t>
            </a:r>
          </a:p>
          <a:p>
            <a:pPr marL="0" indent="0">
              <a:buNone/>
            </a:pPr>
            <a:r>
              <a:rPr lang="vi-VN" sz="2400" dirty="0">
                <a:latin typeface="+mj-lt"/>
              </a:rPr>
              <a:t>- Rèn luyện kĩ năng tri giác, quan sát bằng mắt.</a:t>
            </a:r>
          </a:p>
          <a:p>
            <a:pPr marL="0" indent="0">
              <a:buNone/>
            </a:pPr>
            <a:r>
              <a:rPr lang="vi-VN" sz="2400" b="1" dirty="0">
                <a:latin typeface="+mj-lt"/>
              </a:rPr>
              <a:t>3</a:t>
            </a:r>
            <a:r>
              <a:rPr lang="vi-VN" sz="2400" dirty="0">
                <a:latin typeface="+mj-lt"/>
              </a:rPr>
              <a:t>. </a:t>
            </a:r>
            <a:r>
              <a:rPr lang="vi-VN" sz="2400" b="1" dirty="0">
                <a:latin typeface="+mj-lt"/>
              </a:rPr>
              <a:t>Thái độ</a:t>
            </a:r>
            <a:r>
              <a:rPr lang="vi-VN" sz="24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vi-VN" sz="2400" dirty="0">
                <a:latin typeface="+mj-lt"/>
              </a:rPr>
              <a:t>- Trẻ hứng thú tham gia hoạt động.</a:t>
            </a:r>
          </a:p>
        </p:txBody>
      </p:sp>
    </p:spTree>
    <p:extLst>
      <p:ext uri="{BB962C8B-B14F-4D97-AF65-F5344CB8AC3E}">
        <p14:creationId xmlns:p14="http://schemas.microsoft.com/office/powerpoint/2010/main" val="128662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5CA0F-4E16-DA8C-F44F-A4ABE557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67F847-3235-DBD2-260E-A3BF654E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260" y="2387184"/>
            <a:ext cx="5739479" cy="208363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EFE7A1-4ABF-F6AC-556E-66F10C6A5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" y="90223"/>
            <a:ext cx="1004773" cy="9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8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52C9E-428C-1A69-A184-407A9795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185D8E-9592-7AF0-131E-95FD5EEC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539" y="2492115"/>
            <a:ext cx="8214610" cy="187377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Phương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HĐ1: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65B7D-6D4B-01EE-A297-0E6CA29C7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2" y="262943"/>
            <a:ext cx="1004773" cy="9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6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649" y="4232853"/>
            <a:ext cx="773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“THỬ TÀI CỦA BÉ”</a:t>
            </a:r>
          </a:p>
        </p:txBody>
      </p:sp>
      <p:pic>
        <p:nvPicPr>
          <p:cNvPr id="2" name="nhận biế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479822"/>
            <a:ext cx="383822" cy="378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82E1A1-C09B-5EFE-76B7-0776F6558B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" y="90223"/>
            <a:ext cx="1004773" cy="9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826" y="0"/>
            <a:ext cx="1274174" cy="1268078"/>
          </a:xfrm>
          <a:prstGeom prst="rect">
            <a:avLst/>
          </a:prstGeom>
        </p:spPr>
      </p:pic>
      <p:pic>
        <p:nvPicPr>
          <p:cNvPr id="2" name="nhận biết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53102" y="6647934"/>
            <a:ext cx="238897" cy="2100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91" y="2023451"/>
            <a:ext cx="2037055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ộp Bánh quy Festa 320g – tonvinhtruyenth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85" y="2137516"/>
            <a:ext cx="4419598" cy="326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ánh hỗn hợp hộp thiếc Goody 681 gam (MSP: GO681) - banhkeobibic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63" y="2898360"/>
            <a:ext cx="3078968" cy="2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79B23C-8C2A-758B-688A-5FC279D95D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" y="90223"/>
            <a:ext cx="1004773" cy="9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60" y="2309567"/>
            <a:ext cx="2965939" cy="34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29F22-0300-3E24-AD0D-B789BEB9A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" y="90223"/>
            <a:ext cx="1004773" cy="9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2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1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4" y="175293"/>
            <a:ext cx="810838" cy="755970"/>
          </a:xfrm>
          <a:prstGeom prst="rect">
            <a:avLst/>
          </a:prstGeom>
        </p:spPr>
      </p:pic>
      <p:pic>
        <p:nvPicPr>
          <p:cNvPr id="6" name="nhận biết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18248" y="6573795"/>
            <a:ext cx="271915" cy="2255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00" y="3429000"/>
            <a:ext cx="2279039" cy="22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16899" r="72651" b="17656"/>
          <a:stretch/>
        </p:blipFill>
        <p:spPr bwMode="auto">
          <a:xfrm>
            <a:off x="7305665" y="1919346"/>
            <a:ext cx="2279039" cy="421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DE450-D2F1-E2BD-8C23-BF8DFCD0A8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7296" y="2143592"/>
            <a:ext cx="3208888" cy="3564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0733EA-62BE-C2D4-E1E9-369348C37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" y="90223"/>
            <a:ext cx="1004773" cy="9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AFD61C-9F63-06E5-07CF-382B773F6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1619249"/>
            <a:ext cx="4345274" cy="4511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33DF53-DC0C-BFAD-2C91-6647174234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" y="90223"/>
            <a:ext cx="1004773" cy="9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178</Words>
  <Application>Microsoft Office PowerPoint</Application>
  <PresentationFormat>Widescreen</PresentationFormat>
  <Paragraphs>22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1. Ổn định tổ chức:  Trò chơi: Tập tầm vông</vt:lpstr>
      <vt:lpstr>2. Phương pháp, hình thúc tổ chức: * HĐ1: Nhận biết hình vuông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“Tạo hình”</vt:lpstr>
      <vt:lpstr>3. Kết thúc:  Cô và trẻ hát bài hát: Đi chơi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60</cp:revision>
  <dcterms:created xsi:type="dcterms:W3CDTF">2021-12-24T17:42:24Z</dcterms:created>
  <dcterms:modified xsi:type="dcterms:W3CDTF">2026-01-14T09:31:40Z</dcterms:modified>
</cp:coreProperties>
</file>