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93" r:id="rId6"/>
    <p:sldId id="294" r:id="rId7"/>
    <p:sldId id="295" r:id="rId8"/>
    <p:sldId id="296" r:id="rId9"/>
    <p:sldId id="297" r:id="rId10"/>
    <p:sldId id="298" r:id="rId11"/>
    <p:sldId id="302" r:id="rId12"/>
    <p:sldId id="263" r:id="rId13"/>
    <p:sldId id="303" r:id="rId14"/>
    <p:sldId id="304" r:id="rId15"/>
    <p:sldId id="305" r:id="rId16"/>
    <p:sldId id="292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70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955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11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676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6885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5922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0202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482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454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839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404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903AED-93A6-46CF-B586-9520B2ABB654}" type="datetimeFigureOut">
              <a:rPr lang="en-US" smtClean="0"/>
              <a:pPr/>
              <a:t>14/1/2026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428CB2-6549-40A4-A584-B3787AD8F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332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2743200" y="531548"/>
            <a:ext cx="4213987" cy="71339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</a:t>
            </a:r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tiems new ro man"/>
              </a:rPr>
              <a:t>PHƯỜNG VIỆT HƯNG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025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808" y="510527"/>
            <a:ext cx="754345" cy="73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2706414" y="4066068"/>
            <a:ext cx="3693284" cy="59285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viên: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Lương Thị 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Nhà trẻ D1  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33725" y="1755467"/>
            <a:ext cx="8251627" cy="943212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ÁN: Lĩnh vực phát triển ngôn ngữ</a:t>
            </a: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016153" y="2865851"/>
            <a:ext cx="6664808" cy="680283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27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TruyÖn: Qu¶ trøng</a:t>
            </a:r>
            <a:endParaRPr lang="en-US" sz="27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7C332DA-AF93-EE08-A37B-696DB6F6C8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</p:spPr>
      </p:pic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B41B484E-C5E9-E68C-0F96-3229CAD44921}"/>
              </a:ext>
            </a:extLst>
          </p:cNvPr>
          <p:cNvSpPr/>
          <p:nvPr/>
        </p:nvSpPr>
        <p:spPr>
          <a:xfrm>
            <a:off x="1447800" y="152400"/>
            <a:ext cx="3505200" cy="1524000"/>
          </a:xfrm>
          <a:prstGeom prst="cloudCallout">
            <a:avLst>
              <a:gd name="adj1" fmla="val 7222"/>
              <a:gd name="adj2" fmla="val 613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</a:t>
            </a:r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 liền vui vẻ đưa chú trở về nhà với mẹ của chú.</a:t>
            </a:r>
          </a:p>
        </p:txBody>
      </p:sp>
    </p:spTree>
    <p:extLst>
      <p:ext uri="{BB962C8B-B14F-4D97-AF65-F5344CB8AC3E}">
        <p14:creationId xmlns:p14="http://schemas.microsoft.com/office/powerpoint/2010/main" val="3335775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77CBC7-DE31-5976-5E5A-54B1C6B55D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620CE22-DCE9-13F6-B511-AF3A2C406D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>
            <a:extLst>
              <a:ext uri="{FF2B5EF4-FFF2-40B4-BE49-F238E27FC236}">
                <a16:creationId xmlns:a16="http://schemas.microsoft.com/office/drawing/2014/main" id="{A60BB279-4691-8311-AA21-270643B747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299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3D157E7-0724-5173-E487-A8C61CC5981F}"/>
              </a:ext>
            </a:extLst>
          </p:cNvPr>
          <p:cNvSpPr/>
          <p:nvPr/>
        </p:nvSpPr>
        <p:spPr>
          <a:xfrm>
            <a:off x="1382590" y="2591450"/>
            <a:ext cx="728882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altLang="en-US" b="1" i="1" dirty="0">
                <a:solidFill>
                  <a:srgbClr val="FF0000"/>
                </a:solidFill>
                <a:latin typeface="Times New Roman" panose="02020603050405020304" pitchFamily="18" charset="0"/>
              </a:rPr>
              <a:t>Đàm thoại - Trích dẫn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1350">
                <a:solidFill>
                  <a:srgbClr val="7030A0"/>
                </a:solidFill>
              </a:rPr>
              <a:t> +  </a:t>
            </a:r>
            <a:r>
              <a:rPr lang="en-US" sz="15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vừa kể cho các con nghe chuyện gì</a:t>
            </a:r>
            <a:r>
              <a:rPr lang="en-US" sz="15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15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Trong chuyện có những ai?</a:t>
            </a:r>
            <a:r>
              <a:rPr lang="en-US" sz="1350"/>
              <a:t>  </a:t>
            </a:r>
            <a:endParaRPr lang="en-US" sz="15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84389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299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EA0BA1A-1C0C-B652-BE87-E2A51EEC577B}"/>
              </a:ext>
            </a:extLst>
          </p:cNvPr>
          <p:cNvSpPr txBox="1"/>
          <p:nvPr/>
        </p:nvSpPr>
        <p:spPr>
          <a:xfrm>
            <a:off x="1371600" y="3059668"/>
            <a:ext cx="468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Trong chuyện có những ai?</a:t>
            </a:r>
            <a:r>
              <a:rPr lang="en-US" sz="1600"/>
              <a:t> 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E440DDA-D12C-576D-D838-4C98287EDF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628"/>
            <a:ext cx="9143999" cy="6858000"/>
          </a:xfrm>
          <a:prstGeom prst="rect">
            <a:avLst/>
          </a:prstGeom>
        </p:spPr>
      </p:pic>
      <p:pic>
        <p:nvPicPr>
          <p:cNvPr id="4" name="Picture 3" descr="D:\Desktop\A2 nam 2021-2022\logotruong.jpg">
            <a:extLst>
              <a:ext uri="{FF2B5EF4-FFF2-40B4-BE49-F238E27FC236}">
                <a16:creationId xmlns:a16="http://schemas.microsoft.com/office/drawing/2014/main" id="{116EDEEC-B707-7D5D-5651-9DDE7A85E5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6901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B8B12E-53CE-7AE8-2467-A9A35F338D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D32392C-E6E1-FA3D-C38F-C4190C6AF1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>
            <a:extLst>
              <a:ext uri="{FF2B5EF4-FFF2-40B4-BE49-F238E27FC236}">
                <a16:creationId xmlns:a16="http://schemas.microsoft.com/office/drawing/2014/main" id="{76710DAE-70F3-8F67-2869-77421896E8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299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D9607A5-3F4E-E2CB-4112-938692C41389}"/>
              </a:ext>
            </a:extLst>
          </p:cNvPr>
          <p:cNvSpPr txBox="1"/>
          <p:nvPr/>
        </p:nvSpPr>
        <p:spPr>
          <a:xfrm>
            <a:off x="1371600" y="3059668"/>
            <a:ext cx="46823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Gà trống </a:t>
            </a:r>
            <a:r>
              <a:rPr lang="en-US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ã hỏi như thế nào?</a:t>
            </a:r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3C83900-DD12-3E7B-3F51-35985E53C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8903"/>
            <a:ext cx="9144000" cy="685800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C34E39F5-3053-3A6E-88CC-3222842861D7}"/>
              </a:ext>
            </a:extLst>
          </p:cNvPr>
          <p:cNvSpPr/>
          <p:nvPr/>
        </p:nvSpPr>
        <p:spPr>
          <a:xfrm>
            <a:off x="2438400" y="990600"/>
            <a:ext cx="3581400" cy="15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</a:rPr>
              <a:t>Ò ...ó ...o...o... quả trứng gì to to, qủa </a:t>
            </a:r>
            <a:r>
              <a:rPr lang="en-US"/>
              <a:t>trứng gì toÒ ...ó to...</a:t>
            </a:r>
            <a:br>
              <a:rPr lang="en-US"/>
            </a:br>
            <a:endParaRPr lang="en-US"/>
          </a:p>
        </p:txBody>
      </p:sp>
      <p:pic>
        <p:nvPicPr>
          <p:cNvPr id="3" name="Picture 2" descr="D:\Desktop\A2 nam 2021-2022\logotruong.jpg">
            <a:extLst>
              <a:ext uri="{FF2B5EF4-FFF2-40B4-BE49-F238E27FC236}">
                <a16:creationId xmlns:a16="http://schemas.microsoft.com/office/drawing/2014/main" id="{79972D37-536A-38A0-716C-7B7C86B702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04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26F9FC3-819E-D10C-9CF3-386FF30EA0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CBFDC0-B7EF-16E8-325F-D5E03827E7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>
            <a:extLst>
              <a:ext uri="{FF2B5EF4-FFF2-40B4-BE49-F238E27FC236}">
                <a16:creationId xmlns:a16="http://schemas.microsoft.com/office/drawing/2014/main" id="{903819BF-C31E-0980-7F82-F745B95902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299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EBBF6E-F80A-E8C8-331E-435A6CE40661}"/>
              </a:ext>
            </a:extLst>
          </p:cNvPr>
          <p:cNvSpPr/>
          <p:nvPr/>
        </p:nvSpPr>
        <p:spPr>
          <a:xfrm>
            <a:off x="1447800" y="3059668"/>
            <a:ext cx="40276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Lợn con nhìn thấy quả trứng đã nói gì?</a:t>
            </a:r>
            <a:endParaRPr lang="en-US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0224B0B-9F07-0AF6-061E-7DE8BC76A4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250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DC513C-07C1-167C-D489-B994BE3C84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A52417-1649-A28A-A5E0-929A4008C95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>
            <a:extLst>
              <a:ext uri="{FF2B5EF4-FFF2-40B4-BE49-F238E27FC236}">
                <a16:creationId xmlns:a16="http://schemas.microsoft.com/office/drawing/2014/main" id="{9ACE7C75-43A3-B48A-81A3-88A8CA2F40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1299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C0BBD06-8BCF-4939-CD40-0691A7E15945}"/>
              </a:ext>
            </a:extLst>
          </p:cNvPr>
          <p:cNvSpPr/>
          <p:nvPr/>
        </p:nvSpPr>
        <p:spPr>
          <a:xfrm>
            <a:off x="1371600" y="2743200"/>
            <a:ext cx="410380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buClrTx/>
              <a:buSzTx/>
              <a:buNone/>
            </a:pPr>
            <a:r>
              <a:rPr lang="en-US" sz="20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 gì sảy ra với quả trứng?</a:t>
            </a:r>
            <a:endParaRPr lang="en-US" sz="2000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9D71C5F-A9D3-A081-EF17-2D83E4617D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0"/>
            <a:ext cx="9144000" cy="6857999"/>
          </a:xfrm>
          <a:prstGeom prst="rect">
            <a:avLst/>
          </a:prstGeom>
        </p:spPr>
      </p:pic>
      <p:pic>
        <p:nvPicPr>
          <p:cNvPr id="4" name="Picture 3" descr="D:\Desktop\A2 nam 2021-2022\logotruong.jpg">
            <a:extLst>
              <a:ext uri="{FF2B5EF4-FFF2-40B4-BE49-F238E27FC236}">
                <a16:creationId xmlns:a16="http://schemas.microsoft.com/office/drawing/2014/main" id="{10B68748-B8B4-86E6-D02A-555A13DF49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2465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me\Desktop\trứng 12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0255"/>
            <a:ext cx="9144000" cy="5160998"/>
          </a:xfrm>
          <a:prstGeom prst="rect">
            <a:avLst/>
          </a:prstGeom>
        </p:spPr>
      </p:pic>
      <p:pic>
        <p:nvPicPr>
          <p:cNvPr id="6" name="Picture 5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8837"/>
            <a:ext cx="803868" cy="810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1524000" y="2895393"/>
            <a:ext cx="65151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i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Giáo dục trẻ  biết yêu quý, chăm sóc con vật nuôi trong gia đình </a:t>
            </a:r>
            <a:endParaRPr lang="en-US" altLang="en-US" sz="1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D664BEF-8EE7-C5E0-6ED1-272CFE9D7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3747411"/>
            <a:ext cx="6860200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en-US" altLang="en-US" sz="24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 trẻ xem video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Kết thúc</a:t>
            </a:r>
          </a:p>
          <a:p>
            <a:pPr>
              <a:spcBef>
                <a:spcPct val="0"/>
              </a:spcBef>
              <a:buClrTx/>
              <a:buSzTx/>
              <a:buNone/>
            </a:pPr>
            <a:r>
              <a:rPr lang="pt-BR" sz="1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</a:t>
            </a:r>
            <a:r>
              <a:rPr lang="pt-BR" sz="1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 cùng trẻ vận động </a:t>
            </a:r>
            <a:r>
              <a:rPr lang="pt-BR" sz="180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nhạc bài: Một con vịt</a:t>
            </a:r>
            <a:endParaRPr lang="en-US" sz="1800" dirty="0">
              <a:solidFill>
                <a:srgbClr val="7030A0"/>
              </a:solidFill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21863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esktop\z3792877161416_2e96f382813a3456ccce3748ec0e9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76" y="998686"/>
            <a:ext cx="797378" cy="715814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2260147" y="998686"/>
            <a:ext cx="4079300" cy="5847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025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 tiems newroman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349523" y="1991458"/>
            <a:ext cx="8665839" cy="1594376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025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 tiems newroman"/>
                <a:cs typeface="Times New Roman" panose="02020603050405020304" pitchFamily="18" charset="0"/>
              </a:rPr>
              <a:t>Xin chào hẹn gặp lại các bé !</a:t>
            </a:r>
          </a:p>
        </p:txBody>
      </p:sp>
    </p:spTree>
    <p:extLst>
      <p:ext uri="{BB962C8B-B14F-4D97-AF65-F5344CB8AC3E}">
        <p14:creationId xmlns:p14="http://schemas.microsoft.com/office/powerpoint/2010/main" val="23885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440" y="0"/>
            <a:ext cx="9235440" cy="6781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227083" y="1111740"/>
            <a:ext cx="6352443" cy="3958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nl-NL" sz="135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- YÊU CẦU</a:t>
            </a:r>
            <a:endParaRPr lang="en-US" sz="12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2100" b="1" dirty="0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Kiến thức  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nhớ tên truyện, tên nhân vật trong truyện: Quả trứng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biết nội dung truyện: quả trứng nở ra con vịt thì đó là quả trứng vịt.</a:t>
            </a:r>
          </a:p>
          <a:p>
            <a:endParaRPr lang="en-US" sz="2100" b="1">
              <a:solidFill>
                <a:srgbClr val="004B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100" b="1" dirty="0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Kĩ năng  </a:t>
            </a:r>
          </a:p>
          <a:p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nghe và hiểu nội dung đơn giản của câu chuyện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vi-VN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Trẻ trả lời được 1 số câu hỏi đơn giản theo nội dung câu chuyện: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en-US" sz="2100" b="1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1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100" b="1" dirty="0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.Giáo dục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hứng thú tham gia giờ học, biết lắng nghe cô kể chuyện</a:t>
            </a:r>
          </a:p>
          <a:p>
            <a:r>
              <a:rPr lang="en-US" alt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Giáo dục trẻ  biết yêu quý, chăm sóc con vật nuôi trong gia đình</a:t>
            </a:r>
            <a:endParaRPr lang="en-US" sz="16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666" y="733334"/>
            <a:ext cx="745534" cy="751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1828800"/>
            <a:ext cx="707612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ctr">
              <a:buFontTx/>
              <a:buAutoNum type="arabicPeriod"/>
              <a:defRPr/>
            </a:pPr>
            <a:r>
              <a:rPr 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chức, gây hứng thú</a:t>
            </a:r>
          </a:p>
          <a:p>
            <a:pPr marL="342900" indent="-342900" algn="ctr">
              <a:buFontTx/>
              <a:buAutoNum type="arabicPeriod"/>
              <a:defRPr/>
            </a:pPr>
            <a:endParaRPr lang="en-US" sz="21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vi-VN"/>
              <a:t> </a:t>
            </a:r>
            <a:r>
              <a:rPr lang="vi-VN" sz="2400">
                <a:solidFill>
                  <a:srgbClr val="7030A0"/>
                </a:solidFill>
                <a:latin typeface="+mj-lt"/>
              </a:rPr>
              <a:t>Cô </a:t>
            </a:r>
            <a:r>
              <a:rPr lang="en-US" sz="2400">
                <a:solidFill>
                  <a:srgbClr val="7030A0"/>
                </a:solidFill>
                <a:latin typeface="+mj-lt"/>
              </a:rPr>
              <a:t>và </a:t>
            </a:r>
            <a:r>
              <a:rPr lang="vi-VN" sz="2400">
                <a:solidFill>
                  <a:srgbClr val="7030A0"/>
                </a:solidFill>
                <a:latin typeface="+mj-lt"/>
              </a:rPr>
              <a:t>trẻ </a:t>
            </a:r>
            <a:r>
              <a:rPr lang="en-US" sz="2400">
                <a:solidFill>
                  <a:srgbClr val="7030A0"/>
                </a:solidFill>
                <a:latin typeface="+mj-lt"/>
              </a:rPr>
              <a:t>cùng </a:t>
            </a:r>
            <a:r>
              <a:rPr lang="vi-VN" sz="2400">
                <a:solidFill>
                  <a:srgbClr val="7030A0"/>
                </a:solidFill>
                <a:latin typeface="+mj-lt"/>
              </a:rPr>
              <a:t>hát bài</a:t>
            </a:r>
            <a:r>
              <a:rPr lang="en-US" sz="2400">
                <a:solidFill>
                  <a:srgbClr val="7030A0"/>
                </a:solidFill>
                <a:latin typeface="+mj-lt"/>
              </a:rPr>
              <a:t> hát: </a:t>
            </a:r>
            <a:r>
              <a:rPr lang="en-US" sz="28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gà trống”</a:t>
            </a:r>
            <a:endParaRPr lang="en-US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65449"/>
            <a:ext cx="484586" cy="48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94" y="0"/>
            <a:ext cx="9143999" cy="6858000"/>
          </a:xfrm>
          <a:prstGeom prst="rect">
            <a:avLst/>
          </a:prstGeom>
        </p:spPr>
      </p:pic>
      <p:pic>
        <p:nvPicPr>
          <p:cNvPr id="7" name="Picture 6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440840"/>
            <a:ext cx="772122" cy="778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1"/>
          <p:cNvSpPr txBox="1">
            <a:spLocks noChangeArrowheads="1"/>
          </p:cNvSpPr>
          <p:nvPr/>
        </p:nvSpPr>
        <p:spPr bwMode="auto">
          <a:xfrm>
            <a:off x="1509662" y="2362200"/>
            <a:ext cx="5143500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</a:t>
            </a:r>
          </a:p>
        </p:txBody>
      </p:sp>
      <p:sp>
        <p:nvSpPr>
          <p:cNvPr id="9" name="Rectangle 8"/>
          <p:cNvSpPr/>
          <p:nvPr/>
        </p:nvSpPr>
        <p:spPr>
          <a:xfrm>
            <a:off x="1509662" y="2923907"/>
            <a:ext cx="6161461" cy="34470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endParaRPr lang="en-US" altLang="en-US" sz="1500" b="1" i="1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Cô giới thiệu truyện: Quả trứng</a:t>
            </a:r>
          </a:p>
          <a:p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Kể chuyện cho trẻ nghe: 2 lần</a:t>
            </a:r>
          </a:p>
          <a:p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Lần 1: Cô kể kết hợp tranh minh họa</a:t>
            </a:r>
          </a:p>
          <a:p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Hỏi trẻ tên truyện.</a:t>
            </a:r>
          </a:p>
          <a:p>
            <a:pPr marL="285750" indent="-285750">
              <a:buFontTx/>
              <a:buChar char="-"/>
            </a:pPr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Lần 2: Trẻ về chiếu ngồi ĐH chữ U.</a:t>
            </a:r>
          </a:p>
          <a:p>
            <a:r>
              <a:rPr lang="en-US" sz="24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Cô kể kết hợp powerpoint truyện</a:t>
            </a:r>
            <a:r>
              <a:rPr lang="en-US"/>
              <a:t>.</a:t>
            </a:r>
          </a:p>
          <a:p>
            <a:r>
              <a:rPr lang="en-US" sz="200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200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altLang="en-US" sz="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42951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D2AB9A3-22C0-E2FC-2BBF-3EB7039607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D:\Desktop\A2 nam 2021-2022\logotruong.jpg">
            <a:extLst>
              <a:ext uri="{FF2B5EF4-FFF2-40B4-BE49-F238E27FC236}">
                <a16:creationId xmlns:a16="http://schemas.microsoft.com/office/drawing/2014/main" id="{40D3B148-E65E-BBBB-1AF9-277B947962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75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9A08735-1CB5-30FA-9951-37F2E07637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785"/>
            <a:ext cx="9144000" cy="6857999"/>
          </a:xfrm>
          <a:prstGeom prst="rect">
            <a:avLst/>
          </a:prstGeom>
        </p:spPr>
      </p:pic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3F3DAF46-D79C-8ECB-8BDB-5F4CD6489BAD}"/>
              </a:ext>
            </a:extLst>
          </p:cNvPr>
          <p:cNvSpPr/>
          <p:nvPr/>
        </p:nvSpPr>
        <p:spPr>
          <a:xfrm>
            <a:off x="2438400" y="990600"/>
            <a:ext cx="4419600" cy="15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/>
              <a:t>trứng gì toÒ ...ó to...</a:t>
            </a:r>
            <a:br>
              <a:rPr lang="en-US"/>
            </a:br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B6CB2C2-2968-6598-211B-45608D809C0B}"/>
              </a:ext>
            </a:extLst>
          </p:cNvPr>
          <p:cNvSpPr txBox="1"/>
          <p:nvPr/>
        </p:nvSpPr>
        <p:spPr>
          <a:xfrm>
            <a:off x="3139965" y="1429434"/>
            <a:ext cx="339746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ker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Có một quả trứng ai đánh rơi, </a:t>
            </a:r>
          </a:p>
          <a:p>
            <a:r>
              <a:rPr lang="en-US" sz="1800" kern="0">
                <a:solidFill>
                  <a:srgbClr val="FF0000"/>
                </a:solidFill>
                <a:effectLst/>
                <a:latin typeface="Helvetica" panose="020B0604020202020204" pitchFamily="34" charset="0"/>
                <a:ea typeface="Times New Roman" panose="02020603050405020304" pitchFamily="18" charset="0"/>
              </a:rPr>
              <a:t>nằm im lìm trên bãi cỏ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9" name="Picture 8" descr="D:\Desktop\A2 nam 2021-2022\logotruong.jpg">
            <a:extLst>
              <a:ext uri="{FF2B5EF4-FFF2-40B4-BE49-F238E27FC236}">
                <a16:creationId xmlns:a16="http://schemas.microsoft.com/office/drawing/2014/main" id="{F50B7B17-5C78-0A01-446E-7DA342BDC1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0638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ABDE2BE-8C6C-185C-740B-D185D769EF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A3C2566-6911-C2EB-2776-20A670F8FC38}"/>
              </a:ext>
            </a:extLst>
          </p:cNvPr>
          <p:cNvSpPr/>
          <p:nvPr/>
        </p:nvSpPr>
        <p:spPr>
          <a:xfrm>
            <a:off x="2438400" y="990600"/>
            <a:ext cx="3581400" cy="152400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  <a:p>
            <a:pPr algn="ctr"/>
            <a:endParaRPr lang="en-US"/>
          </a:p>
          <a:p>
            <a:pPr algn="ctr"/>
            <a:endParaRPr lang="en-US"/>
          </a:p>
          <a:p>
            <a:pPr algn="ctr"/>
            <a:r>
              <a:rPr lang="en-US">
                <a:solidFill>
                  <a:srgbClr val="FF0000"/>
                </a:solidFill>
              </a:rPr>
              <a:t>Ò ...ó ...o...o... quả trứng gì to to, qủa </a:t>
            </a:r>
            <a:r>
              <a:rPr lang="en-US"/>
              <a:t>trứng gì toÒ ...ó to...</a:t>
            </a:r>
            <a:br>
              <a:rPr lang="en-US"/>
            </a:br>
            <a:endParaRPr lang="en-US"/>
          </a:p>
        </p:txBody>
      </p:sp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D8C162A1-97BE-94B6-CC15-B1C46282A3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4048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EB261C-D7DB-014D-DFED-084D7AD001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52C70003-1141-C0C9-B9BD-2BB0F9050A0B}"/>
              </a:ext>
            </a:extLst>
          </p:cNvPr>
          <p:cNvSpPr/>
          <p:nvPr/>
        </p:nvSpPr>
        <p:spPr>
          <a:xfrm>
            <a:off x="2743200" y="533400"/>
            <a:ext cx="3657600" cy="2438400"/>
          </a:xfrm>
          <a:prstGeom prst="cloudCallout">
            <a:avLst>
              <a:gd name="adj1" fmla="val 7222"/>
              <a:gd name="adj2" fmla="val 613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Ụt à, ụt ịt, trứng gà hay trứng vịt?</a:t>
            </a: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EEF441FC-292E-1B84-977E-EE2327215F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1163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004439F-FC9B-EB9B-314F-3821CDEADA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8" y="0"/>
            <a:ext cx="9144000" cy="6858000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id="{07D14A87-BE84-1876-9EA9-368F366E5B79}"/>
              </a:ext>
            </a:extLst>
          </p:cNvPr>
          <p:cNvSpPr/>
          <p:nvPr/>
        </p:nvSpPr>
        <p:spPr>
          <a:xfrm>
            <a:off x="2743200" y="228600"/>
            <a:ext cx="3657600" cy="2438400"/>
          </a:xfrm>
          <a:prstGeom prst="cloudCallout">
            <a:avLst>
              <a:gd name="adj1" fmla="val 7222"/>
              <a:gd name="adj2" fmla="val 61324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Bỗng nhiên quả trứng lúc lắc, lúc lắc rồi vỡ đánh tách một cái</a:t>
            </a: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Một chú Vịt con thò mỏ ra kêu: Vit...Vít</a:t>
            </a:r>
            <a:br>
              <a:rPr 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6E52C66F-A0B5-E502-73CC-27A3805730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0"/>
            <a:ext cx="762000" cy="801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586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202</TotalTime>
  <Words>466</Words>
  <Application>Microsoft Office PowerPoint</Application>
  <PresentationFormat>On-screen Show (4:3)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 tiems newroman</vt:lpstr>
      <vt:lpstr>.tiems new ro man</vt:lpstr>
      <vt:lpstr>.VnAvant</vt:lpstr>
      <vt:lpstr>Arial</vt:lpstr>
      <vt:lpstr>Calibri</vt:lpstr>
      <vt:lpstr>Helvetica</vt:lpstr>
      <vt:lpstr>Teim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SKY</dc:creator>
  <cp:lastModifiedBy>Administrator</cp:lastModifiedBy>
  <cp:revision>35</cp:revision>
  <dcterms:created xsi:type="dcterms:W3CDTF">2022-12-06T05:09:53Z</dcterms:created>
  <dcterms:modified xsi:type="dcterms:W3CDTF">2026-01-14T09:28:37Z</dcterms:modified>
</cp:coreProperties>
</file>