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media/media1.wav" ContentType="audio/x-wav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media/media2.wav" ContentType="audio/x-wav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media/media3.wav" ContentType="audio/x-wav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media/media4.wav" ContentType="audio/x-wav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media/media5.wav" ContentType="audio/x-wav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media/media6.wav" ContentType="audio/x-wav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61" r:id="rId3"/>
    <p:sldId id="291" r:id="rId4"/>
    <p:sldId id="264" r:id="rId5"/>
    <p:sldId id="292" r:id="rId6"/>
    <p:sldId id="265" r:id="rId7"/>
    <p:sldId id="266" r:id="rId8"/>
    <p:sldId id="267" r:id="rId9"/>
    <p:sldId id="268" r:id="rId10"/>
    <p:sldId id="269" r:id="rId11"/>
    <p:sldId id="270" r:id="rId12"/>
    <p:sldId id="279" r:id="rId13"/>
    <p:sldId id="280" r:id="rId14"/>
    <p:sldId id="281" r:id="rId15"/>
    <p:sldId id="283" r:id="rId16"/>
    <p:sldId id="284" r:id="rId17"/>
    <p:sldId id="285" r:id="rId18"/>
    <p:sldId id="288" r:id="rId19"/>
    <p:sldId id="289" r:id="rId20"/>
    <p:sldId id="290" r:id="rId21"/>
    <p:sldId id="293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546" y="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CC7AC-C65F-40F5-9A03-56037347FD00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99B87-ED14-48B3-9EF4-B002A75AC5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41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308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63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63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425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42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36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17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36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23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58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77570"/>
      </p:ext>
    </p:extLst>
  </p:cSld>
  <p:clrMapOvr>
    <a:masterClrMapping/>
  </p:clrMapOvr>
  <p:transition>
    <p:blinds dir="vert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39543"/>
      </p:ext>
    </p:extLst>
  </p:cSld>
  <p:clrMapOvr>
    <a:masterClrMapping/>
  </p:clrMapOvr>
  <p:transition>
    <p:blinds dir="vert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06070"/>
      </p:ext>
    </p:extLst>
  </p:cSld>
  <p:clrMapOvr>
    <a:masterClrMapping/>
  </p:clrMapOvr>
  <p:transition>
    <p:blinds dir="vert"/>
    <p:sndAc>
      <p:stSnd>
        <p:snd r:embed="rId1" name="chimes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pPr/>
              <a:t>4/2/2026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50488"/>
      </p:ext>
    </p:extLst>
  </p:cSld>
  <p:clrMapOvr>
    <a:masterClrMapping/>
  </p:clrMapOvr>
  <p:transition>
    <p:blinds dir="vert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3827"/>
      </p:ext>
    </p:extLst>
  </p:cSld>
  <p:clrMapOvr>
    <a:masterClrMapping/>
  </p:clrMapOvr>
  <p:transition>
    <p:blinds dir="vert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29874"/>
      </p:ext>
    </p:extLst>
  </p:cSld>
  <p:clrMapOvr>
    <a:masterClrMapping/>
  </p:clrMapOvr>
  <p:transition>
    <p:blinds dir="vert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35362"/>
      </p:ext>
    </p:extLst>
  </p:cSld>
  <p:clrMapOvr>
    <a:masterClrMapping/>
  </p:clrMapOvr>
  <p:transition>
    <p:blinds dir="vert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23658"/>
      </p:ext>
    </p:extLst>
  </p:cSld>
  <p:clrMapOvr>
    <a:masterClrMapping/>
  </p:clrMapOvr>
  <p:transition>
    <p:blinds dir="vert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44457"/>
      </p:ext>
    </p:extLst>
  </p:cSld>
  <p:clrMapOvr>
    <a:masterClrMapping/>
  </p:clrMapOvr>
  <p:transition>
    <p:blinds dir="vert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78926"/>
      </p:ext>
    </p:extLst>
  </p:cSld>
  <p:clrMapOvr>
    <a:masterClrMapping/>
  </p:clrMapOvr>
  <p:transition>
    <p:blinds dir="vert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15738"/>
      </p:ext>
    </p:extLst>
  </p:cSld>
  <p:clrMapOvr>
    <a:masterClrMapping/>
  </p:clrMapOvr>
  <p:transition>
    <p:blinds dir="vert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59258"/>
      </p:ext>
    </p:extLst>
  </p:cSld>
  <p:clrMapOvr>
    <a:masterClrMapping/>
  </p:clrMapOvr>
  <p:transition>
    <p:blinds dir="vert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CCC15-B6D6-4A6F-92C1-BB2CA7959780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303D4-D955-4817-A7EB-522F3C4201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0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blinds dir="vert"/>
    <p:sndAc>
      <p:stSnd>
        <p:snd r:embed="rId14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media6.wav"/><Relationship Id="rId7" Type="http://schemas.openxmlformats.org/officeDocument/2006/relationships/audio" Target="../media/audio4.wav"/><Relationship Id="rId2" Type="http://schemas.microsoft.com/office/2007/relationships/media" Target="../media/media6.wav"/><Relationship Id="rId1" Type="http://schemas.openxmlformats.org/officeDocument/2006/relationships/tags" Target="../tags/tag6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7.mp3"/><Relationship Id="rId7" Type="http://schemas.openxmlformats.org/officeDocument/2006/relationships/image" Target="../media/image7.jpeg"/><Relationship Id="rId2" Type="http://schemas.microsoft.com/office/2007/relationships/media" Target="../media/media7.mp3"/><Relationship Id="rId1" Type="http://schemas.openxmlformats.org/officeDocument/2006/relationships/tags" Target="../tags/tag7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audio" Target="../media/audio5.wav"/><Relationship Id="rId5" Type="http://schemas.openxmlformats.org/officeDocument/2006/relationships/audio" Target="../media/audio3.wav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5.jpeg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8.mp3"/><Relationship Id="rId7" Type="http://schemas.openxmlformats.org/officeDocument/2006/relationships/image" Target="../media/image5.jpeg"/><Relationship Id="rId2" Type="http://schemas.microsoft.com/office/2007/relationships/media" Target="../media/media8.mp3"/><Relationship Id="rId1" Type="http://schemas.openxmlformats.org/officeDocument/2006/relationships/tags" Target="../tags/tag10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5.jpeg"/><Relationship Id="rId10" Type="http://schemas.openxmlformats.org/officeDocument/2006/relationships/image" Target="../media/image11.jpeg"/><Relationship Id="rId4" Type="http://schemas.openxmlformats.org/officeDocument/2006/relationships/audio" Target="../media/audio1.wav"/><Relationship Id="rId9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8.png"/><Relationship Id="rId5" Type="http://schemas.openxmlformats.org/officeDocument/2006/relationships/image" Target="../media/image5.jpeg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5.jpeg"/><Relationship Id="rId5" Type="http://schemas.openxmlformats.org/officeDocument/2006/relationships/audio" Target="../media/audio6.wav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audio" Target="../media/audio1.wav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14.png"/><Relationship Id="rId5" Type="http://schemas.openxmlformats.org/officeDocument/2006/relationships/image" Target="../media/image5.jpeg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media1.wav"/><Relationship Id="rId7" Type="http://schemas.openxmlformats.org/officeDocument/2006/relationships/audio" Target="../media/audio2.wav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media2.wav"/><Relationship Id="rId7" Type="http://schemas.openxmlformats.org/officeDocument/2006/relationships/audio" Target="../media/audio3.wav"/><Relationship Id="rId2" Type="http://schemas.microsoft.com/office/2007/relationships/media" Target="../media/media2.wav"/><Relationship Id="rId1" Type="http://schemas.openxmlformats.org/officeDocument/2006/relationships/tags" Target="../tags/tag2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3.wav"/><Relationship Id="rId7" Type="http://schemas.openxmlformats.org/officeDocument/2006/relationships/image" Target="../media/image7.jpeg"/><Relationship Id="rId2" Type="http://schemas.microsoft.com/office/2007/relationships/media" Target="../media/media3.wav"/><Relationship Id="rId1" Type="http://schemas.openxmlformats.org/officeDocument/2006/relationships/tags" Target="../tags/tag3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4.wav"/><Relationship Id="rId7" Type="http://schemas.openxmlformats.org/officeDocument/2006/relationships/image" Target="../media/image5.jpeg"/><Relationship Id="rId2" Type="http://schemas.microsoft.com/office/2007/relationships/media" Target="../media/media4.wav"/><Relationship Id="rId1" Type="http://schemas.openxmlformats.org/officeDocument/2006/relationships/tags" Target="../tags/tag4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media5.wav"/><Relationship Id="rId7" Type="http://schemas.openxmlformats.org/officeDocument/2006/relationships/audio" Target="../media/audio2.wav"/><Relationship Id="rId2" Type="http://schemas.microsoft.com/office/2007/relationships/media" Target="../media/media5.wav"/><Relationship Id="rId1" Type="http://schemas.openxmlformats.org/officeDocument/2006/relationships/tags" Target="../tags/tag5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15"/>
          <a:stretch/>
        </p:blipFill>
        <p:spPr>
          <a:xfrm>
            <a:off x="-2719" y="1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5977289" y="5648736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153860" y="5637342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691640" y="6507480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691640" y="5637342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210224" y="5186231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223633" y="5186230"/>
            <a:ext cx="4893958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VIÊN: PHAN THỊ CƯƠNG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40AD29F-99B0-4575-B0F4-9C898D2D6B65}"/>
              </a:ext>
            </a:extLst>
          </p:cNvPr>
          <p:cNvSpPr txBox="1"/>
          <p:nvPr/>
        </p:nvSpPr>
        <p:spPr>
          <a:xfrm>
            <a:off x="1863230" y="6062315"/>
            <a:ext cx="4753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 TƯỢNG: TRẺ 3-4 TUỔI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2" y="4305869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849821" y="3204711"/>
            <a:ext cx="5084379" cy="12910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863230" y="3204710"/>
            <a:ext cx="4668029" cy="1291089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 VUI HỌC TOÁN</a:t>
            </a:r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4688800" y="-13634956"/>
            <a:ext cx="16681736" cy="14461038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24688800" y="-13558211"/>
            <a:ext cx="16681736" cy="14461038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24688800" y="-13558211"/>
            <a:ext cx="16681736" cy="14461038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24688800" y="-13558211"/>
            <a:ext cx="16681736" cy="14461038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24688800" y="-13547168"/>
            <a:ext cx="16681736" cy="14461038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CF6FEDA-21CC-4FAF-ABAD-C4AD9772881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2" b="78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" name="Title 3">
            <a:extLst>
              <a:ext uri="{FF2B5EF4-FFF2-40B4-BE49-F238E27FC236}">
                <a16:creationId xmlns:a16="http://schemas.microsoft.com/office/drawing/2014/main" id="{6A9A840D-7411-4BFC-B017-AADBC07EC76C}"/>
              </a:ext>
            </a:extLst>
          </p:cNvPr>
          <p:cNvSpPr txBox="1">
            <a:spLocks/>
          </p:cNvSpPr>
          <p:nvPr/>
        </p:nvSpPr>
        <p:spPr>
          <a:xfrm>
            <a:off x="2357422" y="2143116"/>
            <a:ext cx="6786578" cy="2214578"/>
          </a:xfrm>
          <a:prstGeom prst="wave">
            <a:avLst>
              <a:gd name="adj1" fmla="val 12500"/>
              <a:gd name="adj2" fmla="val 0"/>
            </a:avLst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 err="1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GB" sz="2400" b="1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GB" sz="2400" b="1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GB" sz="2400" b="1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GB" sz="2400" b="1" dirty="0">
              <a:ln w="1143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 err="1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GB" sz="2400" b="1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GB" sz="2400" b="1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GB" sz="2400" b="1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2400" b="1" dirty="0" err="1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400" b="1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GB" sz="2400" b="1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GB" sz="2400" b="1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GB" sz="2400" b="1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2400" b="1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GB" sz="2400" b="1" dirty="0">
              <a:ln w="1143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 err="1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GB" sz="2400" b="1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GB" sz="2400" b="1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2400" b="1" dirty="0" err="1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GB" sz="2400" b="1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GB" sz="2400" b="1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GB" sz="2400" b="1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GB" sz="2400" b="1" dirty="0">
              <a:ln w="1143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 err="1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GB" sz="2400" b="1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GB" sz="2400" b="1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GB" sz="2400" b="1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2400" b="1" dirty="0" err="1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GB" sz="2400" b="1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GB" sz="2400" b="1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GB" sz="2400" b="1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GB" sz="2400" b="1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b="1" err="1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GB" sz="2400" b="1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vuông</a:t>
            </a:r>
            <a:endParaRPr lang="en-GB" sz="2400" b="1" dirty="0">
              <a:ln w="1143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086306"/>
      </p:ext>
    </p:extLst>
  </p:cSld>
  <p:clrMapOvr>
    <a:masterClrMapping/>
  </p:clrMapOvr>
  <p:transition>
    <p:blinds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26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3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3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750"/>
                            </p:stCondLst>
                            <p:childTnLst>
                              <p:par>
                                <p:cTn id="10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750"/>
                            </p:stCondLst>
                            <p:childTnLst>
                              <p:par>
                                <p:cTn id="1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750"/>
                            </p:stCondLst>
                            <p:childTnLst>
                              <p:par>
                                <p:cTn id="1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750"/>
                            </p:stCondLst>
                            <p:childTnLst>
                              <p:par>
                                <p:cTn id="1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6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3" grpId="0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7" grpId="0" animBg="1"/>
      <p:bldP spid="29" grpId="0" animBg="1"/>
      <p:bldP spid="2" grpId="0" animBg="1"/>
      <p:bldP spid="22" grpId="0" animBg="1"/>
      <p:bldP spid="23" grpId="0" animBg="1"/>
      <p:bldP spid="24" grpId="0" animBg="1"/>
      <p:bldP spid="25" grpId="0" animBg="1"/>
      <p:bldP spid="4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80255" y="1653976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800600" y="1344712"/>
            <a:ext cx="3314700" cy="40923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14300" y="490210"/>
            <a:ext cx="9372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0538657"/>
      </p:ext>
    </p:extLst>
  </p:cSld>
  <p:clrMapOvr>
    <a:masterClrMapping/>
  </p:clrMapOvr>
  <p:transition>
    <p:blinds dir="vert"/>
    <p:sndAc>
      <p:stSnd>
        <p:snd r:embed="rId6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2"/>
          <a:stretch/>
        </p:blipFill>
        <p:spPr>
          <a:xfrm>
            <a:off x="-2719" y="-1"/>
            <a:ext cx="9144000" cy="6858001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16481"/>
      </p:ext>
    </p:extLst>
  </p:cSld>
  <p:clrMapOvr>
    <a:masterClrMapping/>
  </p:clrMapOvr>
  <p:transition>
    <p:blinds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750"/>
                            </p:stCondLst>
                            <p:childTnLst>
                              <p:par>
                                <p:cTn id="9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750"/>
                            </p:stCondLst>
                            <p:childTnLst>
                              <p:par>
                                <p:cTn id="10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r="35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91176" y="1981200"/>
            <a:ext cx="5886451" cy="17544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2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BÉ ĐẾN VỚI CHƯƠNG TRÌNH “THI XEM AI NHANH”</a:t>
            </a:r>
          </a:p>
        </p:txBody>
      </p:sp>
      <p:pic>
        <p:nvPicPr>
          <p:cNvPr id="7" name="[Olympia 16] Nhạc hiệu mở đầu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6903019" y="5978214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1192478"/>
      </p:ext>
    </p:extLst>
  </p:cSld>
  <p:clrMapOvr>
    <a:masterClrMapping/>
  </p:clrMapOvr>
  <p:transition>
    <p:blinds dir="vert"/>
    <p:sndAc>
      <p:stSnd>
        <p:snd r:embed="rId6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24)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2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Hexagon 5"/>
          <p:cNvSpPr/>
          <p:nvPr/>
        </p:nvSpPr>
        <p:spPr>
          <a:xfrm>
            <a:off x="542925" y="1619250"/>
            <a:ext cx="2400300" cy="2495550"/>
          </a:xfrm>
          <a:prstGeom prst="hexago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/>
          <p:cNvSpPr/>
          <p:nvPr/>
        </p:nvSpPr>
        <p:spPr>
          <a:xfrm>
            <a:off x="2943225" y="3733800"/>
            <a:ext cx="2743200" cy="2438400"/>
          </a:xfrm>
          <a:prstGeom prst="trapezoi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886450" y="1785925"/>
            <a:ext cx="2743200" cy="275749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8750" y="457200"/>
            <a:ext cx="65055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3727564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357422" y="2000240"/>
            <a:ext cx="4286250" cy="39290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3886200" y="578275"/>
            <a:ext cx="1714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TRÒN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4563338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057400" y="914400"/>
            <a:ext cx="4514850" cy="55626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3600450" y="371154"/>
            <a:ext cx="1714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TRÒN</a:t>
            </a:r>
          </a:p>
        </p:txBody>
      </p:sp>
      <p:sp>
        <p:nvSpPr>
          <p:cNvPr id="5" name="Smiley Face 4"/>
          <p:cNvSpPr/>
          <p:nvPr/>
        </p:nvSpPr>
        <p:spPr>
          <a:xfrm>
            <a:off x="7486651" y="7086600"/>
            <a:ext cx="267890" cy="4572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đúng roi. bạn thật là giỏi [Medium quality]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6915150" y="7010400"/>
            <a:ext cx="457200" cy="6096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057400" y="914400"/>
            <a:ext cx="4514850" cy="5562600"/>
          </a:xfrm>
          <a:prstGeom prst="ellipse">
            <a:avLst/>
          </a:prstGeom>
          <a:solidFill>
            <a:srgbClr val="92D05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0921395"/>
      </p:ext>
    </p:extLst>
  </p:cSld>
  <p:clrMapOvr>
    <a:masterClrMapping/>
  </p:clrMapOvr>
  <p:transition>
    <p:blinds dir="vert"/>
    <p:sndAc>
      <p:stSnd>
        <p:snd r:embed="rId6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animBg="1"/>
      <p:bldP spid="7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Káº¿t quáº£ hÃ¬nh áº£nh cho vÃ²ng thá» dá»¥c tráº» em máº§m non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3465678"/>
            <a:ext cx="2628900" cy="260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áº¿t quáº£ hÃ¬nh áº£nh cho ÄÃ¡m mÃ¢y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1" y="1524001"/>
            <a:ext cx="1735136" cy="1833561"/>
          </a:xfrm>
          <a:prstGeom prst="rect">
            <a:avLst/>
          </a:prstGeom>
        </p:spPr>
      </p:pic>
      <p:pic>
        <p:nvPicPr>
          <p:cNvPr id="1028" name="Picture 4" descr="HÃ¬nh áº£nh cÃ³ liÃªn quan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333" l="12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914401"/>
            <a:ext cx="2686050" cy="278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Ã¬nh áº£nh cÃ³ liÃªn quan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04" y="3835256"/>
            <a:ext cx="2075655" cy="280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6332" y="329625"/>
            <a:ext cx="90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18434" name="Picture 2" descr="Tại sao bánh xe hình tròn?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72198" y="2786058"/>
            <a:ext cx="2714644" cy="2571769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5911590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84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Káº¿t quáº£ hÃ¬nh áº£nh cho vÃ²ng thá» dá»¥c tráº» em máº§m non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1885136"/>
            <a:ext cx="2628900" cy="275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áº¿t quáº£ hÃ¬nh áº£nh cho ÄÃ¡m mÃ¢y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66" y="2338715"/>
            <a:ext cx="1735136" cy="18761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332" y="329625"/>
            <a:ext cx="90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12" name="Picture 2" descr="Tại sao bánh xe hình tròn?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5008" y="2285992"/>
            <a:ext cx="2714644" cy="2571769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9209643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1  0.125 0.16655  C 0.125 0.25849  0.069 0.3331  0 0.3331  C -0.069 0.3331  -0.125 0.25849  -0.125 0.16655  C -0.125 0.07461  -0.069 0  0 0  Z" pathEditMode="relative" ptsTypes="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-32084"/>
            <a:ext cx="9144000" cy="6858000"/>
          </a:xfrm>
          <a:prstGeom prst="rect">
            <a:avLst/>
          </a:prstGeom>
        </p:spPr>
      </p:pic>
      <p:sp>
        <p:nvSpPr>
          <p:cNvPr id="241678" name="Rectangle 14"/>
          <p:cNvSpPr>
            <a:spLocks noChangeArrowheads="1"/>
          </p:cNvSpPr>
          <p:nvPr/>
        </p:nvSpPr>
        <p:spPr bwMode="auto">
          <a:xfrm>
            <a:off x="2914650" y="2057400"/>
            <a:ext cx="2914650" cy="3505200"/>
          </a:xfrm>
          <a:prstGeom prst="rect">
            <a:avLst/>
          </a:prstGeom>
          <a:solidFill>
            <a:srgbClr val="E3F038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41679" name="Line 15"/>
          <p:cNvSpPr>
            <a:spLocks noChangeShapeType="1"/>
          </p:cNvSpPr>
          <p:nvPr/>
        </p:nvSpPr>
        <p:spPr bwMode="auto">
          <a:xfrm>
            <a:off x="2914650" y="2057400"/>
            <a:ext cx="29146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0" name="Line 16"/>
          <p:cNvSpPr>
            <a:spLocks noChangeShapeType="1"/>
          </p:cNvSpPr>
          <p:nvPr/>
        </p:nvSpPr>
        <p:spPr bwMode="auto">
          <a:xfrm>
            <a:off x="5829300" y="2057400"/>
            <a:ext cx="0" cy="3505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1" name="Line 17"/>
          <p:cNvSpPr>
            <a:spLocks noChangeShapeType="1"/>
          </p:cNvSpPr>
          <p:nvPr/>
        </p:nvSpPr>
        <p:spPr bwMode="auto">
          <a:xfrm flipV="1">
            <a:off x="2914650" y="5562600"/>
            <a:ext cx="29146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2" name="Line 18"/>
          <p:cNvSpPr>
            <a:spLocks noChangeShapeType="1"/>
          </p:cNvSpPr>
          <p:nvPr/>
        </p:nvSpPr>
        <p:spPr bwMode="auto">
          <a:xfrm>
            <a:off x="2914650" y="2057400"/>
            <a:ext cx="0" cy="3505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28787" y="533400"/>
            <a:ext cx="5986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Theo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2142975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C 0.03004 -0.03797 0.075 -0.06204 0.125 -0.06204 C 0.175 -0.06204 0.21997 -0.03797 0.25 3.7037E-6 C 0.21997 0.03796 0.175 0.06203 0.125 0.06203 C 0.075 0.06203 0.03004 0.03796 -3.61111E-6 3.7037E-6 Z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416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1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85" decel="100000"/>
                                        <p:tgtEl>
                                          <p:spTgt spid="2416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385" decel="100000"/>
                                        <p:tgtEl>
                                          <p:spTgt spid="2416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385" fill="hold"/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385" fill="hold"/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78" grpId="0" animBg="1"/>
      <p:bldP spid="241679" grpId="0" animBg="1"/>
      <p:bldP spid="241680" grpId="0" animBg="1"/>
      <p:bldP spid="241681" grpId="0" animBg="1"/>
      <p:bldP spid="24168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Ã¬nh áº£nh cÃ³ liÃªn qu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781927"/>
            <a:ext cx="2940843" cy="29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Káº¿t quáº£ hÃ¬nh áº£nh cho Äá» CHÆ I HÃNH TAM GIÃC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01" y="3897654"/>
            <a:ext cx="2228850" cy="259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Káº¿t quáº£ hÃ¬nh áº£nh cho Äá» CHÆ I HÃNH Lá»¤C GIÃC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810" y="1828800"/>
            <a:ext cx="2239660" cy="328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áº¿t quáº£ hÃ¬nh áº£nh cho Äá»NG Há» HÃNH VUÃ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0"/>
          <a:stretch/>
        </p:blipFill>
        <p:spPr bwMode="auto">
          <a:xfrm>
            <a:off x="6000760" y="1142984"/>
            <a:ext cx="2631101" cy="239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014" y="346827"/>
            <a:ext cx="8708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194" name="Picture 2" descr="Số? Có một viên gạch hình vuông, giữa viên gạch có một hình vuông màu trắng  được vẽ hoạ tiết (như hình bên).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57224" y="1643050"/>
            <a:ext cx="1857388" cy="1685926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4423343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2"/>
          <a:stretch/>
        </p:blipFill>
        <p:spPr>
          <a:xfrm>
            <a:off x="-2719" y="-1"/>
            <a:ext cx="9144000" cy="6858001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20241"/>
      </p:ext>
    </p:extLst>
  </p:cSld>
  <p:clrMapOvr>
    <a:masterClrMapping/>
  </p:clrMapOvr>
  <p:transition>
    <p:blinds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750"/>
                            </p:stCondLst>
                            <p:childTnLst>
                              <p:par>
                                <p:cTn id="9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750"/>
                            </p:stCondLst>
                            <p:childTnLst>
                              <p:par>
                                <p:cTn id="10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100" name="Picture 4" descr="HÃ¬nh áº£nh cÃ³ liÃªn qu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31971"/>
            <a:ext cx="2940843" cy="29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áº¿t quáº£ hÃ¬nh áº£nh cho Äá»NG Há» HÃNH VUÃ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0"/>
          <a:stretch/>
        </p:blipFill>
        <p:spPr bwMode="auto">
          <a:xfrm>
            <a:off x="6143636" y="2428868"/>
            <a:ext cx="2353208" cy="218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014" y="346827"/>
            <a:ext cx="8708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146" name="Picture 2" descr="Số? Có một viên gạch hình vuông, giữa viên gạch có một hình vuông màu trắng  được vẽ hoạ tiết (như hình bên).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7224" y="2643182"/>
            <a:ext cx="1857388" cy="1685926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1026288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 dir="vert"/>
    <p:sndAc>
      <p:stSnd>
        <p:snd r:embed="rId2" name="chimes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9" y="0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!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49958" y="342709"/>
            <a:ext cx="4876800" cy="1120236"/>
          </a:xfrm>
          <a:prstGeom prst="rect">
            <a:avLst/>
          </a:prstGeom>
          <a:solidFill>
            <a:srgbClr val="FF0000">
              <a:alpha val="69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HỌC HÔM NAY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 ĐÂY LÀ KẾT THÚC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95142"/>
      </p:ext>
    </p:extLst>
  </p:cSld>
  <p:clrMapOvr>
    <a:masterClrMapping/>
  </p:clrMapOvr>
  <p:transition>
    <p:blinds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5" grpId="0" animBg="1"/>
      <p:bldP spid="38" grpId="0" animBg="1"/>
      <p:bldP spid="3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857488" y="1928802"/>
            <a:ext cx="3314700" cy="330655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28926" y="357166"/>
            <a:ext cx="32147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143240" y="2071679"/>
            <a:ext cx="2858828" cy="2786082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189" name="Oval 21"/>
          <p:cNvSpPr>
            <a:spLocks noChangeArrowheads="1"/>
          </p:cNvSpPr>
          <p:nvPr/>
        </p:nvSpPr>
        <p:spPr bwMode="auto">
          <a:xfrm>
            <a:off x="3163303" y="2080878"/>
            <a:ext cx="2817395" cy="2776882"/>
          </a:xfrm>
          <a:prstGeom prst="ellipse">
            <a:avLst/>
          </a:prstGeom>
          <a:solidFill>
            <a:srgbClr val="FF0000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59605" y="646768"/>
            <a:ext cx="1790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659604" y="5867400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15000" y="1569104"/>
            <a:ext cx="320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2900" y="2474894"/>
            <a:ext cx="26289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cong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0841315"/>
      </p:ext>
    </p:extLst>
  </p:cSld>
  <p:clrMapOvr>
    <a:masterClrMapping/>
  </p:clrMapOvr>
  <p:transition>
    <p:blinds dir="vert"/>
    <p:sndAc>
      <p:stSnd>
        <p:snd r:embed="rId6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3.33333E-6 L -0.16875 3.33333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875 3.87283E-6 L 0.025 -0.0027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-13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263189" grpId="0" animBg="1"/>
      <p:bldP spid="263189" grpId="1" animBg="1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14678" y="2000240"/>
            <a:ext cx="3025021" cy="2807240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57620" y="642918"/>
            <a:ext cx="22461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5" name="Rectangle 22"/>
          <p:cNvSpPr>
            <a:spLocks noChangeArrowheads="1"/>
          </p:cNvSpPr>
          <p:nvPr/>
        </p:nvSpPr>
        <p:spPr bwMode="auto">
          <a:xfrm>
            <a:off x="2775376" y="2100361"/>
            <a:ext cx="2857500" cy="2828837"/>
          </a:xfrm>
          <a:prstGeom prst="rect">
            <a:avLst/>
          </a:prstGeom>
          <a:solidFill>
            <a:srgbClr val="0070C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3191" name="Line 23"/>
          <p:cNvSpPr>
            <a:spLocks noChangeShapeType="1"/>
          </p:cNvSpPr>
          <p:nvPr/>
        </p:nvSpPr>
        <p:spPr bwMode="auto">
          <a:xfrm>
            <a:off x="2775376" y="2062259"/>
            <a:ext cx="2857500" cy="3810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2" name="Line 24"/>
          <p:cNvSpPr>
            <a:spLocks noChangeShapeType="1"/>
          </p:cNvSpPr>
          <p:nvPr/>
        </p:nvSpPr>
        <p:spPr bwMode="auto">
          <a:xfrm flipH="1">
            <a:off x="5572133" y="2100365"/>
            <a:ext cx="53816" cy="282883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>
            <a:off x="2786050" y="4929198"/>
            <a:ext cx="2835989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4" name="Line 26"/>
          <p:cNvSpPr>
            <a:spLocks noChangeShapeType="1"/>
          </p:cNvSpPr>
          <p:nvPr/>
        </p:nvSpPr>
        <p:spPr bwMode="auto">
          <a:xfrm>
            <a:off x="2775374" y="2062260"/>
            <a:ext cx="45719" cy="28669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59605" y="646768"/>
            <a:ext cx="1790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Up Arrow 2"/>
          <p:cNvSpPr/>
          <p:nvPr/>
        </p:nvSpPr>
        <p:spPr>
          <a:xfrm rot="6630543">
            <a:off x="2174661" y="1605262"/>
            <a:ext cx="556126" cy="57888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14381246">
            <a:off x="5674596" y="1598004"/>
            <a:ext cx="556126" cy="59340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17314832">
            <a:off x="5804519" y="4777920"/>
            <a:ext cx="556126" cy="58862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4340317">
            <a:off x="2079662" y="4923040"/>
            <a:ext cx="556126" cy="57328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19530" y="5867400"/>
            <a:ext cx="1790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52659" y="3429001"/>
            <a:ext cx="27341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8891" y="2998114"/>
            <a:ext cx="17596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9570815"/>
      </p:ext>
    </p:extLst>
  </p:cSld>
  <p:clrMapOvr>
    <a:masterClrMapping/>
  </p:clrMapOvr>
  <p:transition>
    <p:blinds dir="vert"/>
    <p:sndAc>
      <p:stSnd>
        <p:snd r:embed="rId6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3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63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63191" grpId="0" animBg="1"/>
      <p:bldP spid="263192" grpId="0" animBg="1"/>
      <p:bldP spid="263193" grpId="0" animBg="1"/>
      <p:bldP spid="263194" grpId="0" animBg="1"/>
      <p:bldP spid="3" grpId="0" animBg="1"/>
      <p:bldP spid="12" grpId="0" animBg="1"/>
      <p:bldP spid="13" grpId="0" animBg="1"/>
      <p:bldP spid="15" grpId="0" animBg="1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r="35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91816" y="2315907"/>
            <a:ext cx="588645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SÁNH HÌNH TRÒN VÀ HÌNH VUÔNG</a:t>
            </a:r>
          </a:p>
        </p:txBody>
      </p:sp>
      <p:sp>
        <p:nvSpPr>
          <p:cNvPr id="5" name="Rectangle 4"/>
          <p:cNvSpPr/>
          <p:nvPr/>
        </p:nvSpPr>
        <p:spPr>
          <a:xfrm>
            <a:off x="285750" y="3018896"/>
            <a:ext cx="8572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4845130"/>
      </p:ext>
    </p:extLst>
  </p:cSld>
  <p:clrMapOvr>
    <a:masterClrMapping/>
  </p:clrMapOvr>
  <p:transition>
    <p:blinds dir="vert"/>
    <p:sndAc>
      <p:stSnd>
        <p:snd r:embed="rId6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371851" y="323602"/>
            <a:ext cx="2882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029200" y="2214554"/>
            <a:ext cx="3025021" cy="2881186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28662" y="1928802"/>
            <a:ext cx="3314700" cy="30463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676400" y="867613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357950" y="571480"/>
            <a:ext cx="22145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0100" y="5690010"/>
            <a:ext cx="76581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5128252"/>
      </p:ext>
    </p:extLst>
  </p:cSld>
  <p:clrMapOvr>
    <a:masterClrMapping/>
  </p:clrMapOvr>
  <p:transition>
    <p:blinds dir="vert"/>
    <p:sndAc>
      <p:stSnd>
        <p:snd r:embed="rId6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735556" y="2719887"/>
            <a:ext cx="1971675" cy="2553789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189" name="Oval 21"/>
          <p:cNvSpPr>
            <a:spLocks noChangeArrowheads="1"/>
          </p:cNvSpPr>
          <p:nvPr/>
        </p:nvSpPr>
        <p:spPr bwMode="auto">
          <a:xfrm>
            <a:off x="1754606" y="2743201"/>
            <a:ext cx="1943100" cy="2517775"/>
          </a:xfrm>
          <a:prstGeom prst="ellipse">
            <a:avLst/>
          </a:prstGeom>
          <a:solidFill>
            <a:srgbClr val="FF0000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55" name="Rectangle 22"/>
          <p:cNvSpPr>
            <a:spLocks noChangeArrowheads="1"/>
          </p:cNvSpPr>
          <p:nvPr/>
        </p:nvSpPr>
        <p:spPr bwMode="auto">
          <a:xfrm>
            <a:off x="4554956" y="2919959"/>
            <a:ext cx="1885950" cy="2286000"/>
          </a:xfrm>
          <a:prstGeom prst="rect">
            <a:avLst/>
          </a:prstGeom>
          <a:solidFill>
            <a:srgbClr val="0070C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3191" name="Line 23"/>
          <p:cNvSpPr>
            <a:spLocks noChangeShapeType="1"/>
          </p:cNvSpPr>
          <p:nvPr/>
        </p:nvSpPr>
        <p:spPr bwMode="auto">
          <a:xfrm>
            <a:off x="4554956" y="2919959"/>
            <a:ext cx="18859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2" name="Line 24"/>
          <p:cNvSpPr>
            <a:spLocks noChangeShapeType="1"/>
          </p:cNvSpPr>
          <p:nvPr/>
        </p:nvSpPr>
        <p:spPr bwMode="auto">
          <a:xfrm>
            <a:off x="6440906" y="2881859"/>
            <a:ext cx="0" cy="2362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>
            <a:off x="4554956" y="5205959"/>
            <a:ext cx="18859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4" name="Line 26"/>
          <p:cNvSpPr>
            <a:spLocks noChangeShapeType="1"/>
          </p:cNvSpPr>
          <p:nvPr/>
        </p:nvSpPr>
        <p:spPr bwMode="auto">
          <a:xfrm>
            <a:off x="4554956" y="2881858"/>
            <a:ext cx="0" cy="2362201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Up Arrow 2"/>
          <p:cNvSpPr/>
          <p:nvPr/>
        </p:nvSpPr>
        <p:spPr>
          <a:xfrm rot="6630543">
            <a:off x="3951988" y="2478729"/>
            <a:ext cx="556126" cy="57888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14381246">
            <a:off x="6483987" y="2391880"/>
            <a:ext cx="556126" cy="59340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17314832">
            <a:off x="6508266" y="5047295"/>
            <a:ext cx="556126" cy="58862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4340317">
            <a:off x="3962244" y="5072770"/>
            <a:ext cx="556126" cy="57328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71851" y="323602"/>
            <a:ext cx="2882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00100" y="5690011"/>
            <a:ext cx="76581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0945884"/>
      </p:ext>
    </p:extLst>
  </p:cSld>
  <p:clrMapOvr>
    <a:masterClrMapping/>
  </p:clrMapOvr>
  <p:transition>
    <p:blinds dir="vert"/>
    <p:sndAc>
      <p:stSnd>
        <p:snd r:embed="rId6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3.33333E-6 L -0.16875 3.33333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16875 4.44444E-6 L 0.08125 4.44444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63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63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263189" grpId="0" animBg="1"/>
      <p:bldP spid="263189" grpId="1" animBg="1"/>
      <p:bldP spid="263191" grpId="0" animBg="1"/>
      <p:bldP spid="263192" grpId="0" animBg="1"/>
      <p:bldP spid="263193" grpId="0" animBg="1"/>
      <p:bldP spid="263194" grpId="0" animBg="1"/>
      <p:bldP spid="3" grpId="0" animBg="1"/>
      <p:bldP spid="12" grpId="0" animBg="1"/>
      <p:bldP spid="13" grpId="0" animBg="1"/>
      <p:bldP spid="15" grpId="0" animBg="1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7.3|5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FA74084E-09EF-4822-BF8D-7672AEAC3C61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097"/>
  <p:tag name="TIMING" val="|9.095|0.001"/>
  <p:tag name="ISPRING_SLIDE_ID_2" val="{714657A9-B2E2-47B4-B906-C8B66ED04137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097"/>
  <p:tag name="TIMING" val="|9.095|0.001"/>
  <p:tag name="ISPRING_SLIDE_ID_2" val="{714657A9-B2E2-47B4-B906-C8B66ED04137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6.001"/>
  <p:tag name="TIMING" val="|0.001|1|1|1|1"/>
  <p:tag name="ISPRING_CUSTOM_TIMING_USED" val="1"/>
  <p:tag name="ISPRING_SLIDE_ID_2" val="{69550BC5-5C6E-4DC0-AFA0-2C50A0387146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513"/>
  <p:tag name="TIMING" val="|8.511|0.001"/>
  <p:tag name="ISPRING_SLIDE_ID_2" val="{B0688076-612A-4F1D-AD53-5EC2D4A160B8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513"/>
  <p:tag name="TIMING" val="|8.511|0.001"/>
  <p:tag name="ISPRING_SLIDE_ID_2" val="{B0688076-612A-4F1D-AD53-5EC2D4A160B8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11|1.8|0.9|2.5|7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108"/>
  <p:tag name="ISPRING_SLIDE_ID_2" val="{0ED6E2CB-07B0-4571-8E79-0F8142C25F79}"/>
  <p:tag name="TIMING" val="|1.1|8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5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4.4|3.6|4.4|1.9|2|1.7|3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F6D32728-D4C4-4998-9772-7F690BB711B2}"/>
  <p:tag name="GENSWF_ADVANCE_TIME" val="9.223"/>
  <p:tag name="TIMING" val="|4.4|2.2|10.7|6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108"/>
  <p:tag name="ISPRING_SLIDE_ID_2" val="{0ED6E2CB-07B0-4571-8E79-0F8142C25F79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0AF26856-1846-4CA7-988F-F82AE5FF039B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22FB9C88-B4B5-4D3D-9171-F3F1F8A5B1AC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377</Words>
  <Application>Microsoft Office PowerPoint</Application>
  <PresentationFormat>On-screen Show (4:3)</PresentationFormat>
  <Paragraphs>64</Paragraphs>
  <Slides>22</Slides>
  <Notes>15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Đức Tuấn Trần</cp:lastModifiedBy>
  <cp:revision>37</cp:revision>
  <dcterms:created xsi:type="dcterms:W3CDTF">2021-11-13T12:47:57Z</dcterms:created>
  <dcterms:modified xsi:type="dcterms:W3CDTF">2026-02-04T02:02:47Z</dcterms:modified>
</cp:coreProperties>
</file>