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9" r:id="rId15"/>
    <p:sldId id="293" r:id="rId16"/>
    <p:sldId id="281" r:id="rId17"/>
    <p:sldId id="283" r:id="rId18"/>
    <p:sldId id="284" r:id="rId19"/>
    <p:sldId id="275" r:id="rId20"/>
    <p:sldId id="278" r:id="rId2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53" d="100"/>
          <a:sy n="53" d="100"/>
        </p:scale>
        <p:origin x="1806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t>04/02/2026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8596" y="646654"/>
            <a:ext cx="8358246" cy="5925618"/>
          </a:xfrm>
          <a:prstGeom prst="rect">
            <a:avLst/>
          </a:prstGeom>
          <a:noFill/>
        </p:spPr>
      </p:pic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550842" y="260649"/>
            <a:ext cx="8125614" cy="144016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/>
              </a:rPr>
              <a:t>Giáo Án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50842" y="3140387"/>
            <a:ext cx="8424936" cy="18158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Chủ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đê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̀: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mầm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non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LĨNH VỰC PHÁT TRIỂN NHẬN THỨC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Chắp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mới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Đối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tượng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en-US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4 tuổi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3295963" y="1411626"/>
            <a:ext cx="3055633" cy="295171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13380488" flipV="1">
            <a:off x="3296920" y="1603375"/>
            <a:ext cx="3096260" cy="2848610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4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Chắp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ghép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hình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tam giác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thành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1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hình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vuông</a:t>
            </a:r>
            <a:endParaRPr lang="en-US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3209603" y="2420006"/>
            <a:ext cx="3055633" cy="295171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13380487" flipV="1">
            <a:off x="3195955" y="2441575"/>
            <a:ext cx="3097530" cy="288734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4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ext Box 1"/>
          <p:cNvSpPr txBox="1"/>
          <p:nvPr/>
        </p:nvSpPr>
        <p:spPr>
          <a:xfrm>
            <a:off x="1619250" y="6021705"/>
            <a:ext cx="60464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CHẮP GHÉP NGÔI NHÀ TỪ CÁC HÌNH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ext Box 1"/>
          <p:cNvSpPr txBox="1"/>
          <p:nvPr/>
        </p:nvSpPr>
        <p:spPr>
          <a:xfrm>
            <a:off x="1601470" y="6049010"/>
            <a:ext cx="49149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CHẮP GHÉP CÁI THUYỀN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2" name="Text Box 1"/>
          <p:cNvSpPr txBox="1"/>
          <p:nvPr/>
        </p:nvSpPr>
        <p:spPr>
          <a:xfrm>
            <a:off x="1651635" y="299085"/>
            <a:ext cx="54406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CHẮP GHÉP XE Ô TÔ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  <a:headEnd/>
            <a:tailEnd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Hội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</a:ln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</a:ln>
              <a:solidFill>
                <a:srgbClr val="FFFF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</a:ln>
              <a:solidFill>
                <a:srgbClr val="FFFF00"/>
              </a:solidFill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</a:ln>
                <a:solidFill>
                  <a:srgbClr val="FFFF00"/>
                </a:solidFill>
                <a:latin typeface="Times New Roman" panose="02020603050405020304"/>
                <a:cs typeface="Times New Roman" panose="02020603050405020304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nhọn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biết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góc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giỏi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Họ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có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mà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chẳng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rồi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giải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nói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On-screen Show (4:3)</PresentationFormat>
  <Paragraphs>28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ghép hai hình chữ̃ nhật thành 1 hình vuông</vt:lpstr>
      <vt:lpstr>PowerPoint Presentation</vt:lpstr>
      <vt:lpstr>Chắp ghép hai hình tam giác thành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Đức Tuấn Trần</cp:lastModifiedBy>
  <cp:revision>71</cp:revision>
  <dcterms:created xsi:type="dcterms:W3CDTF">2015-10-27T05:14:00Z</dcterms:created>
  <dcterms:modified xsi:type="dcterms:W3CDTF">2026-02-04T02:10:13Z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388ABC972A3841C4944990359367BA0C</vt:lpwstr>
  </property>
  <property fmtid="{D5CDD505-2E9C-101B-9397-08002B2CF9AE}" pid="3" name="KSOProductBuildVer">
    <vt:lpwstr>1033-11.2.0.11074</vt:lpwstr>
  </property>
</Properties>
</file>