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4" r:id="rId4"/>
    <p:sldId id="258" r:id="rId5"/>
    <p:sldId id="260" r:id="rId6"/>
    <p:sldId id="262" r:id="rId7"/>
    <p:sldId id="292" r:id="rId8"/>
    <p:sldId id="263" r:id="rId9"/>
    <p:sldId id="283" r:id="rId10"/>
    <p:sldId id="265" r:id="rId11"/>
    <p:sldId id="284" r:id="rId12"/>
    <p:sldId id="285" r:id="rId13"/>
    <p:sldId id="286" r:id="rId14"/>
    <p:sldId id="287" r:id="rId15"/>
    <p:sldId id="288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6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7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3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8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0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7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7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7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4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521F5-20F9-44AE-83B2-BC029D52F07A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406" y="2965269"/>
            <a:ext cx="9544594" cy="1606731"/>
          </a:xfrm>
        </p:spPr>
        <p:txBody>
          <a:bodyPr>
            <a:normAutofit fontScale="77500" lnSpcReduction="20000"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5, NHẬN BIẾT NHÓM CÓ 5 ĐỐI TƯỢNG, 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SỐ 5</a:t>
            </a:r>
          </a:p>
          <a:p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Hải Yến </a:t>
            </a:r>
            <a:endParaRPr lang="vi-VN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5E201-A769-7052-216D-7E3535E3F94D}"/>
              </a:ext>
            </a:extLst>
          </p:cNvPr>
          <p:cNvSpPr txBox="1"/>
          <p:nvPr/>
        </p:nvSpPr>
        <p:spPr>
          <a:xfrm>
            <a:off x="3592286" y="149290"/>
            <a:ext cx="5159828" cy="663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UỶ BAN NHÂN DÂN  PHƯỜNG LONG BIÊN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TRƯỜNG MẦM NON CỰ KHỐI </a:t>
            </a:r>
            <a:endParaRPr kumimoji="0" lang="en-US" sz="1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FA89A3-E964-D5F1-1FEA-8F1CA47CA2EB}"/>
              </a:ext>
            </a:extLst>
          </p:cNvPr>
          <p:cNvSpPr txBox="1"/>
          <p:nvPr/>
        </p:nvSpPr>
        <p:spPr>
          <a:xfrm>
            <a:off x="1996751" y="1509861"/>
            <a:ext cx="7884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  PHÁT TRIỂN NHẬN THỨC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DEB708-5CB1-DE47-18A4-E67EB925087A}"/>
              </a:ext>
            </a:extLst>
          </p:cNvPr>
          <p:cNvSpPr txBox="1"/>
          <p:nvPr/>
        </p:nvSpPr>
        <p:spPr>
          <a:xfrm>
            <a:off x="4460033" y="5215812"/>
            <a:ext cx="357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     </a:t>
            </a:r>
            <a:r>
              <a:rPr lang="en-US" sz="2400" dirty="0" err="1">
                <a:solidFill>
                  <a:srgbClr val="0070C0"/>
                </a:solidFill>
              </a:rPr>
              <a:t>Năm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học</a:t>
            </a:r>
            <a:r>
              <a:rPr lang="en-US" sz="2400" dirty="0">
                <a:solidFill>
                  <a:srgbClr val="0070C0"/>
                </a:solidFill>
              </a:rPr>
              <a:t> : 2025- 2026</a:t>
            </a:r>
          </a:p>
        </p:txBody>
      </p:sp>
    </p:spTree>
    <p:extLst>
      <p:ext uri="{BB962C8B-B14F-4D97-AF65-F5344CB8AC3E}">
        <p14:creationId xmlns:p14="http://schemas.microsoft.com/office/powerpoint/2010/main" val="405147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7154" y="457200"/>
            <a:ext cx="5081451" cy="58521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en-US" sz="35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7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065" y="3807824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066" y="3807824"/>
            <a:ext cx="1887633" cy="1867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458" y="3807824"/>
            <a:ext cx="1887633" cy="186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732" y="3596088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1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7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065" y="3807824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066" y="3807824"/>
            <a:ext cx="1887633" cy="1867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458" y="3807824"/>
            <a:ext cx="1887633" cy="186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732" y="3596088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7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065" y="3807824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066" y="3807824"/>
            <a:ext cx="1887633" cy="186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2919" y="3506299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4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73" y="3814355"/>
            <a:ext cx="1887633" cy="186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2919" y="3506299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1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0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896B56-3736-2B86-A1D8-0DA0428F4912}"/>
              </a:ext>
            </a:extLst>
          </p:cNvPr>
          <p:cNvSpPr txBox="1"/>
          <p:nvPr/>
        </p:nvSpPr>
        <p:spPr>
          <a:xfrm>
            <a:off x="3048778" y="2013228"/>
            <a:ext cx="6097554" cy="19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551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02. NHẢY THEO NHỊP ĐIỆU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695700"/>
            <a:ext cx="609600" cy="609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0DCFC2-4B02-C2B8-3F1D-8AF202597473}"/>
              </a:ext>
            </a:extLst>
          </p:cNvPr>
          <p:cNvSpPr txBox="1"/>
          <p:nvPr/>
        </p:nvSpPr>
        <p:spPr>
          <a:xfrm>
            <a:off x="3048778" y="2013228"/>
            <a:ext cx="6097554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27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7434" y="2236763"/>
            <a:ext cx="7357403" cy="394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0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4B0273-F478-7CD1-EF7F-6B5593E8A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A27CC-DCFA-6542-4DAD-75BC935AE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498" y="1772817"/>
            <a:ext cx="7700340" cy="105436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EDD8E7-9B24-307C-901B-916FB8113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884" y="3105884"/>
            <a:ext cx="646232" cy="646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5C4C8D-26D8-FFB2-F926-3426CF32AE55}"/>
              </a:ext>
            </a:extLst>
          </p:cNvPr>
          <p:cNvSpPr txBox="1"/>
          <p:nvPr/>
        </p:nvSpPr>
        <p:spPr>
          <a:xfrm>
            <a:off x="2743200" y="2013228"/>
            <a:ext cx="640313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Ổn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60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FA1009-6C7F-EE08-FFA5-D8973E77D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2A89F-8220-C92B-4A9D-602FCDD3D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0236" y="2236763"/>
            <a:ext cx="5374433" cy="1290208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559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792308" y="1617784"/>
            <a:ext cx="2616590" cy="351692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9769" y="1361804"/>
            <a:ext cx="2834640" cy="2259874"/>
          </a:xfrm>
          <a:prstGeom prst="rect">
            <a:avLst/>
          </a:prstGeom>
        </p:spPr>
      </p:pic>
      <p:pic>
        <p:nvPicPr>
          <p:cNvPr id="9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809" y="4004770"/>
            <a:ext cx="2834640" cy="2259874"/>
          </a:xfrm>
          <a:prstGeom prst="rect">
            <a:avLst/>
          </a:prstGeom>
        </p:spPr>
      </p:pic>
      <p:pic>
        <p:nvPicPr>
          <p:cNvPr id="11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769" y="4004770"/>
            <a:ext cx="2834640" cy="2259874"/>
          </a:xfrm>
          <a:prstGeom prst="rect">
            <a:avLst/>
          </a:prstGeom>
        </p:spPr>
      </p:pic>
      <p:pic>
        <p:nvPicPr>
          <p:cNvPr id="12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834" y="1361804"/>
            <a:ext cx="2834640" cy="225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7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32985" y="1856935"/>
            <a:ext cx="2363372" cy="336217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3571" y="987877"/>
            <a:ext cx="3878195" cy="3409406"/>
          </a:xfrm>
          <a:prstGeom prst="rect">
            <a:avLst/>
          </a:prstGeom>
        </p:spPr>
      </p:pic>
      <p:pic>
        <p:nvPicPr>
          <p:cNvPr id="8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11" y="4002676"/>
            <a:ext cx="3878195" cy="3409406"/>
          </a:xfrm>
          <a:prstGeom prst="rect">
            <a:avLst/>
          </a:prstGeom>
        </p:spPr>
      </p:pic>
      <p:pic>
        <p:nvPicPr>
          <p:cNvPr id="9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058" y="987877"/>
            <a:ext cx="3878195" cy="340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4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01797" y="1674055"/>
            <a:ext cx="2489981" cy="32777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4436" y="772214"/>
            <a:ext cx="3337969" cy="2441249"/>
          </a:xfrm>
          <a:prstGeom prst="rect">
            <a:avLst/>
          </a:prstGeom>
        </p:spPr>
      </p:pic>
      <p:pic>
        <p:nvPicPr>
          <p:cNvPr id="10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45" y="3756576"/>
            <a:ext cx="3337969" cy="2448281"/>
          </a:xfrm>
          <a:prstGeom prst="rect">
            <a:avLst/>
          </a:prstGeom>
        </p:spPr>
      </p:pic>
      <p:pic>
        <p:nvPicPr>
          <p:cNvPr id="11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213" y="3890554"/>
            <a:ext cx="3337969" cy="2314304"/>
          </a:xfrm>
          <a:prstGeom prst="rect">
            <a:avLst/>
          </a:prstGeom>
        </p:spPr>
      </p:pic>
      <p:pic>
        <p:nvPicPr>
          <p:cNvPr id="12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213" y="796835"/>
            <a:ext cx="3337969" cy="23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AF7A71-21F3-BF52-07D2-5BF211E6A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2AB1B-2FB4-D9A2-F3B9-321B1A208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2" y="2236763"/>
            <a:ext cx="7952266" cy="1290208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ĐẾM ĐẾN 5, NHẬN BIẾT NHÓM CÓ 5 ĐỐI TƯỢNG, NHẬN BIẾT SỐ 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033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133" y="836023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975" y="842132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461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48" y="836021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13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594" y="3814355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461" y="3814355"/>
            <a:ext cx="1887633" cy="186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133" y="836023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975" y="842132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461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48" y="836021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13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594" y="3814355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461" y="3814355"/>
            <a:ext cx="1887633" cy="1867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9167" y="3814355"/>
            <a:ext cx="1887633" cy="186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62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107</Words>
  <Application>Microsoft Office PowerPoint</Application>
  <PresentationFormat>Widescreen</PresentationFormat>
  <Paragraphs>20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LÀM QUEN VỚI TOÁN</dc:title>
  <dc:creator>ASUS</dc:creator>
  <cp:lastModifiedBy>Thanh Cong</cp:lastModifiedBy>
  <cp:revision>30</cp:revision>
  <dcterms:created xsi:type="dcterms:W3CDTF">2024-10-19T07:49:35Z</dcterms:created>
  <dcterms:modified xsi:type="dcterms:W3CDTF">2026-03-13T15:00:50Z</dcterms:modified>
</cp:coreProperties>
</file>