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01:47:36.4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4991 322 24575,'-9'1'0,"-32"-8"0,-296-100 0,-99-28 0,392 124 0,0 1 0,0 2 0,-1 3 0,-72-1 0,60 7 0,0-2 0,-103-16 0,72 7 0,0 3 0,-132 8 0,76 2 0,-6-5 0,-170 5 0,289-1 0,-1 2 0,1 1 0,1 1 0,-1 2 0,1 1 0,0 1 0,1 2 0,0 1 0,-36 22 0,-198 109 0,198-110 0,2 3 0,1 3 0,-75 63 0,-24 20 0,107-84 0,2 1 0,1 3 0,2 2 0,-63 74 0,80-81 0,-61 55 0,65-68 0,1 1 0,2 1 0,0 2 0,-26 40 0,6-3 0,-2-2 0,-64 66 0,9-11 0,25-29 0,33-41 0,-62 92 0,95-123 0,0 0 0,2 0 0,0 1 0,1 1 0,1 0 0,0 0 0,2 0 0,1 0 0,-4 32 0,4-20 0,-1 1 0,-18 56 0,14-60 0,2 1 0,1 0 0,-5 49 0,14 99 0,-4 55 0,-14-135 0,8-63 0,-2 55 0,6-68 0,0 0 0,-1 0 0,-2 0 0,0 0 0,-1-1 0,-11 22 0,7-16 0,1 0 0,-12 56 0,-35 192 0,25-130 0,23-87 0,4 0 0,1 1 0,8 88 0,-1-26 0,-4 705 0,3-800 0,1 1 0,9 41 0,3 33 0,-12-76 0,0 1 0,2-1 0,1 0 0,13 38 0,49 91 0,-12-28 0,17 36 0,-21-51 0,-48-103 0,86 222 0,30 118 0,-74-236 0,-8-22 0,44 153 0,-55-176 0,-20-52 0,0 1 0,-1 0 0,-1 0 0,0 0 0,4 27 0,16 114 0,-19-124 0,-3-21 0,0 0 0,1-1 0,1 1 0,10 19 0,-9-21 0,-1 1 0,0 0 0,0 1 0,-2-1 0,4 16 0,-1 12 0,-4-19 0,1 0 0,8 26 0,-8-38 0,0-1 0,0 0 0,0 0 0,1-1 0,0 1 0,0-1 0,1 0 0,0 0 0,10 10 0,54 42 0,3-3 0,124 72 0,42 29 0,-190-115 0,-1 2 0,66 79 0,-56-59 0,-34-35 0,-2 0 0,18 32 0,33 44 0,-18-25 0,-45-63 0,1-1 0,0 0 0,0-1 0,2 0 0,0 0 0,1-1 0,14 11 0,2-3 0,54 30 0,-70-45 0,-1 0 0,1-1 0,0-1 0,1 0 0,-1-1 0,1 0 0,23 1 0,-14-1 0,-1 0 0,-1 2 0,1 0 0,23 10 0,55 12 0,-15-12 0,172 6 0,-214-18 0,0 1 0,0 3 0,59 17 0,-81-19 0,142 47 0,-8-1 0,-110-44 0,0-1 0,1-2 0,0-2 0,72-6 0,-6 0 0,-76 3 0,0-3 0,41-9 0,-7 1 0,-35 5 0,1-2 0,55-21 0,38-11 0,-92 31 0,-1-2 0,45-21 0,14-5 0,-68 27 0,-1-1 0,-1-2 0,31-20 0,-30 17 0,1 2 0,46-21 0,145-35 0,-183 62 0,2 2 0,-1 2 0,1 1 0,44 1 0,476 7 0,-367-5 0,-170 3 0,0 1 0,0 1 0,0 1 0,0 0 0,-1 2 0,30 13 0,-15-6 0,49 22 0,-60-24 0,0-2 0,0 0 0,1-2 0,0 0 0,0-2 0,27 4 0,62 4 0,78 4 0,501-19 0,-675 0 0,-1 0 0,1-2 0,-1 0 0,0-1 0,0 0 0,0-1 0,-1-1 0,1-1 0,-1 0 0,-1-1 0,25-16 0,7-11 0,84-81 0,-111 97 0,18-16 0,47-45 0,137-166 0,-73 68 0,-86 108 0,90-80 0,-81 84 0,66-78 0,-57 28 0,-31 42 0,111-184 0,-134 211 0,7-12 0,47-115 0,-4-9 0,17-48 0,-73 177 0,2 0 0,44-77 0,-24 51 0,-33 59 0,-1-1 0,0 0 0,-2 0 0,4-26 0,-6 26 0,0 0 0,2 1 0,1 0 0,15-33 0,-12 30 0,0 0 0,-1-1 0,-2 1 0,6-32 0,10-37 0,-4 41 0,-9 26 0,-1 0 0,-2-1 0,9-49 0,-13 58 0,0 0 0,2 0 0,0 1 0,10-22 0,-8 22 0,0-1 0,-2 0 0,0-1 0,3-19 0,-3-51 0,-7-103 0,-1 55 0,4-1731 0,-4 1838 0,0 0 0,-2 1 0,-1-1 0,-1 1 0,-15-38 0,-12-12 0,22 55 0,2 0 0,-14-46 0,9 19 0,-3 2 0,-1 0 0,-29-53 0,15 35 0,1-2 0,-3 3 0,-3 1 0,-2 1 0,-3 3 0,-83-91 0,106 132 0,-217-207 0,137 140 0,-36-28 0,8 5 0,90 75 0,0 1 0,-52-33 0,61 47 0,2-2 0,0-1 0,2 0 0,0-2 0,-41-55 0,11 15 0,-76-67 0,78 80 0,39 39 0,-2 0 0,1 1 0,-2 0 0,1 1 0,-2 1 0,-33-14 0,-1 4 0,-60-13 0,14 5 0,15-3 0,55 20 0,-1 0 0,-46-10 0,13 10 0,0-4 0,-88-31 0,-121-38 0,198 67 0,35 9 0,1-2 0,-53-20 0,64 20 0,0 2 0,-1 0 0,-1 2 0,1 1 0,-1 2 0,1 0 0,-1 2 0,-32 2 0,21-2 0,-77-13 0,74 7 0,-60-2 0,-460 10-1365,520-1-5461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01:47:42.6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4118 2173 24575,'-2'-24'0,"0"0"0,-2 0 0,-1 0 0,-1 1 0,-1 0 0,-1 0 0,-1 1 0,-17-31 0,0-3 0,14 23 0,2 0 0,1 0 0,-5-41 0,-14-51 0,15 82 0,-2-2 0,-12-66 0,19 73 0,-16-49 0,-7-26 0,19 46 0,2-2 0,-1-100 0,9 129 0,-11-71 0,-3-23 0,16 123 0,-1-1 0,-1 1 0,0 0 0,0 0 0,-1 0 0,-1 0 0,0 0 0,0 1 0,-1-1 0,0 1 0,-1 0 0,0 1 0,-1-1 0,0 1 0,0 1 0,-1-1 0,0 1 0,0 1 0,-1-1 0,0 1 0,-1 1 0,1 0 0,-1 0 0,0 1 0,-1 0 0,1 1 0,-1 0 0,0 0 0,0 2 0,0-1 0,0 1 0,-20-1 0,-3-1 0,1-1 0,-54-17 0,57 13 0,0 2 0,-1 1 0,-45-4 0,-69-5 0,93 8 0,-66-1 0,69 5 0,1-2 0,-82-18 0,-16-3 0,50 8 0,67 11 0,-1 2 0,-47-3 0,23 7 0,-1-2 0,-58-12 0,-33-1 0,6 0 0,66 7 0,-2 3 0,-131 7 0,76 1 0,-715-2 0,810-1 0,-65-13 0,-23-2 0,88 15-61,-63-6-1243,63 0-5522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01:48:13.21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4352 384 24575,'0'-4'0,"-1"0"0,0 0 0,0 0 0,0-1 0,0 1 0,-1 0 0,0 0 0,1 1 0,-1-1 0,-1 0 0,1 1 0,0-1 0,-1 1 0,0 0 0,0-1 0,0 2 0,0-1 0,0 0 0,-6-3 0,-8-6 0,-1 1 0,-32-14 0,32 17 0,-9-4 0,-1 1 0,0 1 0,-1 2 0,0 1 0,-1 1 0,0 1 0,1 2 0,-1 1 0,-43 3 0,58-2 0,-1 0 0,0-1 0,1-1 0,0-1 0,-1 0 0,-26-11 0,24 8 0,0 1 0,-1 1 0,0 0 0,-22-2 0,-50-1 0,-361-16 0,438 23 0,1-1 0,0 0 0,0-1 0,0 0 0,0-1 0,1 0 0,-14-8 0,10 6 0,1 0 0,-1 0 0,0 2 0,-24-5 0,-45 4 0,-1 3 0,-86 9 0,47 7 0,-39 3 0,138-14 0,0 1 0,0 1 0,1 1 0,0 1 0,-27 12 0,-24 6 0,0-6 0,45-13 0,0 2 0,-46 19 0,28-5 0,-19 8 0,-118 70 0,43-10 0,67-45 0,2 4 0,-111 95 0,155-116 0,1 2 0,1 2 0,2 0 0,1 1 0,1 2 0,3 1 0,0 0 0,-17 45 0,-223 512 0,100-214 0,151-351 0,2 0 0,0 0 0,-3 33 0,7-34 0,-1-1 0,-2 1 0,-18 47 0,10-34 0,1 0 0,-15 76 0,18-69 0,-29 85 0,27-101 0,1 1 0,1 1 0,2 0 0,-5 37 0,-16 151 0,15-125 0,8-54 0,-3 75 0,10-101 0,4 200 0,-1-175 0,3-1 0,0 1 0,18 51 0,-3-20 0,-2-8 0,50 115 0,-57-153 0,13 48 0,-17-47 0,22 49 0,-25-63 0,1 0 0,-2 1 0,0 0 0,0 0 0,-2 0 0,2 15 0,-7-132 0,5 0 0,17-118 0,75-285 0,-38 230 0,5-21 0,-50 256 0,-4 13 0,1 1 0,1-1 0,1 2 0,25-48 0,-13 35 0,19-50 0,1-2 0,89-130 0,-84 148 0,-3-2 0,39-94 0,-13 19 0,-21 47 0,25-50 0,24-56 0,-67 146 0,2 2 0,2 1 0,4 2 0,48-56 0,-12 13 0,-38 53 0,2 2 0,2 2 0,2 1 0,2 2 0,1 3 0,2 1 0,2 2 0,60-30 0,-57 35 0,-6 3 0,54-22 0,-82 42 0,0 0 0,0 2 0,1 0 0,0 1 0,-1 1 0,32-1 0,65 5 0,143 20 0,-141-11 0,-67-7 0,0 2 0,62 15 0,38 22 0,212 45 0,-342-83 0,56 9 0,140 8 0,-181-21 0,0 2 0,0 1 0,0 2 0,51 14 0,-84-19 0,-1 1 0,0-1 0,0 1 0,0 0 0,0 0 0,0 0 0,0 0 0,-1 0 0,1 0 0,0 0 0,0 1 0,-1-1 0,1 0 0,1 4 0,-2-5 0,-1 1 0,0-1 0,0 1 0,0 0 0,0-1 0,0 1 0,0-1 0,0 1 0,0 0 0,0-1 0,0 1 0,0 0 0,0-1 0,0 1 0,-1-1 0,1 1 0,0 0 0,0-1 0,-1 1 0,1-1 0,0 1 0,-1-1 0,1 1 0,-1-1 0,1 1 0,0-1 0,-1 0 0,1 1 0,-1-1 0,0 1 0,-5 3 0,0-1 0,-1 1 0,1-1 0,-1 0 0,1-1 0,-11 3 0,-442 129 0,229-64 0,-171 40 0,368-104 0,-38 8 0,-129 9 0,166-20 0,-1 1 0,1 2 0,-39 12 0,37-9 0,1-1 0,-66 6 0,-202-14 0,-11 0 0,162 16 0,89-8 0,-67 0 0,88-9 0,26 0 0,-1 0 0,1 1 0,0 1 0,-1 0 0,1 1 0,0 1 0,-27 9 0,-25 16 0,2 4 0,1 2 0,-109 78 0,-18 59 0,169-145 0,2 1 0,1 1 0,1 1 0,-27 55 0,8-13 0,10-23 0,-31 51 0,-73 171 0,129-256 0,6-11 0,14-14 0,51-68 0,94-138 0,-79 99 0,20-52 0,-21 37 0,-63 97 0,1 2 0,2 0 0,1 2 0,32-35 0,11 2 0,3 3 0,3 3 0,1 3 0,117-66 0,-122 85 0,1 3 0,2 3 0,1 3 0,1 4 0,131-27 0,-89 29 0,201-28 0,-129 21 0,-115 18 0,-9 1 0,79-2 0,547 11 0,-314 3 0,-283-7 0,129-22 0,-218 27 0,1-1 0,-1 0 0,0 0 0,0 0 0,0 0 0,0-1 0,0 1 0,0-1 0,0 0 0,0 1 0,-1-1 0,1-1 0,-1 1 0,1 0 0,-1-1 0,0 1 0,0-1 0,0 1 0,0-1 0,-1 0 0,1 0 0,-1 0 0,1 0 0,-1 0 0,0 0 0,0 0 0,-1-1 0,2-5 0,0-10 0,-1 1 0,-1-1 0,0 1 0,-4-22 0,1 2 0,3-6 0,1 27 0,-1 0 0,-1 0 0,0 0 0,-5-21 0,5 34 0,0 1 0,0-1 0,0 0 0,-1 0 0,1 1 0,-1-1 0,0 1 0,0 0 0,-1-1 0,1 1 0,-1 0 0,1 0 0,-1 1 0,0-1 0,0 0 0,0 1 0,0 0 0,-1 0 0,1 0 0,-1 0 0,1 0 0,-1 1 0,-4-2 0,-46-9 0,0 3 0,-109-4 0,97 9 0,-192-14 0,88 5 0,-207 11 0,174 5 0,-1208-3 0,1392 1 0,0 0 0,0 2 0,0 0 0,0 1 0,1 1 0,-30 13 0,-106 57 0,66-29 0,36-20 0,0 1 0,2 3 0,1 3 0,-45 37 0,-42 30 0,107-83 0,1 3 0,0 0 0,2 1 0,0 2 0,2 1 0,-39 47 0,41-39 0,-60 96 0,57-81 0,-27 73 0,44-98 0,2 0 0,0 1 0,1-1 0,2 1 0,-2 46 0,1-7 0,-2 1 0,-22 92 0,10-64 0,16-78 0,-11 58 0,2 0 0,-1 102 0,15 1003 0,-4-683 0,-1-454 0,-13 72 0,8-70 0,-3 67 0,12 939 0,0-1017 0,1 0 0,2 1 0,1-2 0,13 36 0,8 47 0,-21-89 0,0-2 0,2 1 0,0-1 0,20 37 0,-6-13 0,53 103 0,-35-72 0,57 152 0,-22-43 0,-42-110 0,49 112 0,53 78 0,-104-192 0,-23-50 0,1-1 0,1 0 0,1-1 0,1 0 0,25 33 0,-23-36 0,-1 0 0,-1 2 0,15 31 0,11 18 0,30 53 0,16 23 0,-42-79 0,36 78 0,-9-14 0,-35-76 0,59 70 0,-77-104 0,8 11 0,2-2 0,0-1 0,31 24 0,-39-38 0,1 0 0,0-2 0,0 0 0,1-1 0,1-1 0,31 11 0,126 48 0,153 50 0,-256-92 0,-51-17 0,0-1 0,1-1 0,1-1 0,-1-1 0,29 2 0,-12-3 0,0 2 0,-1 2 0,56 20 0,44 10 0,-78-23 0,0 2 0,109 49 0,-143-56 0,0-2 0,32 7 0,23 7 0,-49-13 0,1-1 0,0-2 0,0-1 0,45 1 0,149-8 0,-95-2 0,-99 3 0,217-7 0,-208 3 0,0-2 0,0-3 0,67-21 0,139-37 0,-202 56 0,79-30 0,-87 26 0,75-17 0,57-15 0,1-1 0,-113 36 0,1 2 0,101-2 0,-67 12 0,93 3 0,-155 2 0,0 1 0,36 13 0,-32-9 0,40 7 0,161 24 0,-133-19 0,1-5 0,174 4 0,259-22 0,-527 0 0,1 0 0,-1-1 0,1-1 0,-1 0 0,1 0 0,-1-2 0,-1 0 0,1 0 0,-1-1 0,0-1 0,0 0 0,0 0 0,10-10 0,7-8 0,-1 0 0,-1-2 0,36-47 0,22-44 0,82-150 0,-87 122 0,-48 85 0,26-70 0,-37 79 0,2 1 0,57-90 0,73-118 0,-62 94 0,114-161 0,-78 146 0,91-143 0,-174 255 0,-31 51 0,-1-1 0,-1 0 0,0-1 0,-2 0 0,0-1 0,9-29 0,-9 19 0,1 0 0,24-48 0,1-5 0,-5 6 0,-4 13 0,-3 0 0,25-119 0,-18 33 0,-15 86 0,-3-1 0,6-113 0,-16 103 0,-6-210 0,-6 213 0,-32-126 0,34 177 0,0 0 0,-1 1 0,-1 0 0,-23-35 0,20 35 0,1 0 0,1 0 0,1-2 0,-10-27 0,-2-20 0,-53-113 0,42 106 0,-43-150 0,66 180 0,-8-93 0,14 91 0,-19-85 0,5 59 0,3-1 0,3-1 0,3 0 0,2-102 0,6 156 0,-2-1 0,0 1 0,-2-1 0,0 1 0,-9-23 0,5 19 0,2-2 0,-7-45 0,6 18 0,-24-82 0,24 110 0,-2 0 0,-2 1 0,-22-40 0,-2-3 0,21 42 0,-2 1 0,-1 1 0,-1 0 0,-1 1 0,-43-39 0,48 48 0,3 5 0,0 0 0,-1 0 0,0 2 0,0-1 0,-1 2 0,0 0 0,0 0 0,-1 1 0,0 1 0,0 1 0,0 0 0,-31-4 0,-27-8 0,-80-30 0,-29-7 0,145 45 0,-1-3 0,2 0 0,0-2 0,0-2 0,1-2 0,-42-26 0,-132-102 0,194 134 0,0-1 0,2-1 0,-1 0 0,2 0 0,-13-17 0,-23-26 0,-30-27 0,-31-31 0,56 53 0,44 49 0,-2-1 0,1 1 0,-1 0 0,-18-13 0,3 8 0,-1 1 0,-1 1 0,-50-19 0,41 18 0,-56-30 0,78 37 0,-2 1 0,1 0 0,-1 2 0,0 0 0,-31-6 0,-94-9 0,39 8 0,38 5 0,-89 1 0,37 3 0,0-11 0,74 8 0,-62-2 0,-974 10-1365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01:49:26.23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4227 1305 24575,'-90'35'0,"2"5"0,-131 80 0,102-53 0,-925 566 0,593-314 0,439-312 0,10-11 0,19-18 0,98-98 0,184-144 0,253-136 0,33 45 0,-376 230 0,-177 101 0,-33 24 0,-1 0 0,0 0 0,0 0 0,1 0 0,-1 0 0,0 0 0,0-1 0,0 1 0,1 0 0,-1 0 0,0 0 0,0 0 0,0-1 0,0 1 0,1 0 0,-1 0 0,0 0 0,0-1 0,0 1 0,0 0 0,0 0 0,0-1 0,0 1 0,1 0 0,-1 0 0,0-1 0,0 1 0,0 0 0,0 0 0,0-1 0,0 1 0,0 0 0,0 0 0,0-1 0,-1 1 0,1 0 0,0 0 0,0-1 0,0 1 0,0 0 0,0 0 0,0 0 0,0-1 0,-1 1 0,1 0 0,0 0 0,0 0 0,0-1 0,0 1 0,-1 0 0,1 0 0,0 0 0,0 0 0,-1 0 0,1-1 0,0 1 0,0 0 0,0 0 0,-1 0 0,1 0 0,0 0 0,0 0 0,-1 0 0,1 0 0,-12-1 0,0 1 0,1 0 0,-1 1 0,1 0 0,-1 1 0,-17 5 0,13-3 0,-269 76 0,45-10 0,187-58 0,0-2 0,-89 5 0,93-13 0,9 1 0,0-2 0,0-2 0,-49-7 0,88 8 0,0 0 0,-1 0 0,1 0 0,0 0 0,0-1 0,-1 1 0,1 0 0,0-1 0,0 0 0,-1 1 0,1-1 0,0 1 0,0-1 0,0 0 0,0 0 0,0 0 0,0 0 0,0 0 0,0 0 0,0 0 0,1 0 0,-1 0 0,0 0 0,1 0 0,-1 0 0,0-1 0,1 1 0,-1-2 0,1 1 0,0-1 0,0 0 0,1 0 0,-1 1 0,1-1 0,-1 0 0,1 1 0,0-1 0,0 1 0,0-1 0,1 1 0,-1 0 0,2-3 0,6-7 0,0 0 0,0 0 0,1 1 0,15-13 0,52-33 0,1 3 0,141-72 0,-164 95 0,497-229 0,-412 212 0,185-38 0,-254 69 0,620-94 0,-521 90 0,-10-14 0,-114 23 0,0 1 0,55-4 0,-85 13 0,-1-1 0,1-1 0,-1 0 0,27-12 0,-25 9 0,1 1 0,-1 1 0,24-5 0,136-7 0,35-6 0,252-52 0,-275 50 0,287-1 0,112 28 0,-2716-2 0,2012 3 0,0 5 0,-187 37 0,292-42 0,13 0 0,26 0 0,46-2 0,11-6 0,129-24 0,59-4 0,-207 29 0,-1-2 0,114-28 0,-95 16 0,1 4 0,0 3 0,0 5 0,103 4 0,383 4 0,-324-3 0,-209 3 0,0 1 0,0 2 0,0 1 0,-1 3 0,51 17 0,177 83 0,-124-47 0,517 248 0,-598-280 0,48 21 0,-56-28 0,0 2 0,-1 3 0,73 52 0,-72-38 0,-1 2 0,62 71 0,-94-92 0,0 1 0,-1 1 0,-2 1 0,-1 0 0,-1 1 0,-1 1 0,16 49 0,94 321 0,-61-201 0,32 113 0,-75-252 0,2 0 0,57 106 0,-43-97 0,34 95 0,-21-32 0,21 66 0,-61-164 0,0 0 0,-2 1 0,-2 0 0,1 41 0,-4 11 0,-5 634 0,-1-608 0,-5 1 0,-33 150 0,30-217 0,-2-2 0,-2 1 0,-43 76 0,-13 33 0,32-66 0,-3-1 0,-57 80 0,28-47 0,55-88 0,-308 476 0,261-420 0,-146 182 0,111-146 0,69-81 0,-2-1 0,-2-2 0,-1-1 0,-43 33 0,-68 31 0,-193 100 0,316-188 0,-12 7 0,-1-2 0,-1-1 0,0-2 0,-1-2 0,-1-2 0,-69 13 0,66-17 0,0 1 0,1 2 0,-74 30 0,86-28 0,-1-1 0,0-1 0,-1-2 0,0-1 0,-1-2 0,-33 3 0,-165 22 0,60-7 0,-18 1 0,52-5 0,-186 2 0,273-22 0,1 2 0,-1 3 0,-50 11 0,-56 12 0,0-6 0,-1-8 0,-170-6 0,270-5 0,0 2 0,0 3 0,-89 24 0,90-17 0,0-3 0,-1-3 0,-97 4 0,-806-16 0,933 2 0,0-2 0,1-1 0,-1-1 0,1-1 0,-1-1 0,2-1 0,-1-2 0,1 0 0,-40-24 0,-13-15 0,-108-87 0,156 113 0,-122-107 0,-25-20 0,154 130 0,0-1 0,1-1 0,1 0 0,2-2 0,-27-41 0,-32-37 0,18 34 0,-124-157 0,106 111 0,-88-172 0,-8-28 0,164 297 0,0-4 0,1 0 0,1-1 0,0 0 0,2 0 0,-7-45 0,-11-42 0,6 54 0,3-2 0,3 0 0,2 0 0,-3-86 0,14-195 0,-2-77 0,-14 281 0,-1-12 0,13 106 0,-8-43 0,-3-24 0,9 3 0,-13-125 0,7 114 0,5 1 0,8-121 0,1 62 0,-3 152 0,1-1 0,1 0 0,1 0 0,0 1 0,2 0 0,13-38 0,13-26 0,67-166 0,22 28 0,-37 75 0,-65 117 0,2 1 0,2 1 0,33-36 0,-34 41 0,26-32 0,-8 9 0,57-54 0,-74 84 0,1 2 0,1 0 0,1 2 0,0 0 0,0 2 0,41-13 0,35-16 0,16-7 0,2 5 0,147-32 0,-123 36 0,-17 7 0,139-14 0,135 3 0,-352 38 0,596-32 0,-297 20 0,620 4 0,-604 14 0,-39 14 0,-42 0 0,-12-13 0,471 25 0,-135 32 0,-586-57 0,-23-1 0,-37-1 0,-1168-1 0,499-1 0,274-16 0,-23 2 0,-258 15 0,701-4 0,26-5 0,34-9 0,120-25 0,-32 9 0,438-115 0,13 42 0,-302 61 0,31-4 0,485-26 0,-651 71 0,-320 18 0,-242 49 0,283-39 0,-494 90 0,12 44 0,-1026 339 0,1530-465 0,-877 279 0,443-46 0,164-70 0,336-173 0,-75 51 0,119-72 0,-1 0 0,1 0 0,-1 1 0,1-1 0,-1 0 0,1 0 0,-1 1 0,1-1 0,-1 0 0,1 1 0,0-1 0,-1 1 0,1-1 0,-1 1 0,1-1 0,0 1 0,0-1 0,-1 1 0,1-1 0,0 1 0,0-1 0,0 1 0,-1-1 0,1 1 0,0-1 0,0 1 0,0 1 0,1-2 0,0 1 0,0 0 0,0-1 0,0 1 0,0-1 0,0 1 0,0-1 0,0 0 0,1 1 0,-1-1 0,0 0 0,0 0 0,0 0 0,0 0 0,1 0 0,-1 0 0,1 0 0,27-2 0,0-1 0,0-1 0,53-15 0,-70 16 0,649-175-181,207-49-1330,291 0 138,8 41-119,-925 148 1424,855-98 836,5 112 491,-1097 24-1186,2 0 148,0 1 0,0-1 0,0 1 0,0 0 0,13 5 0,-19-6-201,-1 0-1,1 0 1,-1 0 0,1 1 0,-1-1-1,0 0 1,1 0 0,-1 1-1,1-1 1,-1 0 0,0 1 0,1-1-1,-1 1 1,0-1 0,1 0 0,-1 1-1,0-1 1,0 1 0,1-1-1,-1 1 1,0-1 0,0 1 0,0-1-1,0 1 1,0-1 0,1 1-1,-1-1 1,0 1 0,0-1 0,0 1-1,0-1 1,-1 1 0,1-1 0,0 1-1,-1 2 15,-1-1 0,1 1-1,-1-1 1,0 0-1,0 1 1,0-1 0,0 0-1,0-1 1,0 1 0,-1 0-1,-2 1 1,-48 30-1,-1-3-1,-84 33 1,108-50-26,-227 95-7,-85 25-164,-929 294-1979,-25-46 172,789-235 1000,301-86 771,-554 145 940,703-194-77,32-7 345,0 1-1,-44 16 1,17 3 15,86-26-1023,0-2 0,0-1 0,55-15 0,-22 3 0,244-62 0,132-40-164,124-26-655,1471-279-1483,21 116 1147,-1646 255 642,-376 47 513,-31 4 0,-8 1 0,-59 3 0,-615 88 52,533-67 59,-1662 323-119,369-63-182,949-200 26,73-18-572,-375 46 726,581-84 2867,-271 48 184,430-72-3041,41-6 0,15-5 0,26-9 0,808-331 0,-599 253 0,966-290 0,-663 236 0,-496 136 0,-38 5 0,-20 4 0,-39 4 0,-121 16-45,-257 59 0,355-60-29,-341 69-742,-105 16-155,-2560 420-2927,2532-433 3217,394-62 645,106-14 303,100-18 365,1160-267 1266,-1048 231-1391,398-106-161,171-43-331,5 35-19,243 9 703,-300 49-703,-270 42 1109,676-7 0,-953 65-1105,-129-1 0,13 2 0,-20 3 0,-15 5 0,-153 76 0,114-60 0,-509 243-284,-193 96-1344,-1995 1117-1923,2511-1342 3707,179-106 1287,189-103 53,-69 40-1153,1133-529 71,24 40-1577,-1149 490 1163,170-78 0,-209 88 2,-30 18-2,1 0 0,0 0 0,0 0 0,0 0 0,0 0 0,0 0 0,0 0 0,-1 0 0,1 0 0,0 0-1,0 0 1,0 0 0,0-1 0,0 1 0,0 0 0,0 0 0,0 0 0,0 0 0,0 0 0,0 0 0,-1 0-1,1-1 1,0 1 0,0 0 0,0 0 0,0 0 0,0 0 0,0 0 0,0 0 0,0 0 0,0-1 0,0 1 0,0 0-1,0 0 1,0 0 0,0 0 0,0 0 0,0 0 0,0-1 0,0 1 0,1 0 0,-1 0 0,0 0 0,0 0-1,0 0 1,0 0 0,0 0 0,0-1 0,0 1 0,0 0 0,0 0 0,0 0 0,1 0 0,-1 0 0,0 0 0,0 0-1,0 0 1,0 0 0,0 0 0,0 0 0,1 0 0,-52 16 167,-289 152 720,95-43-815,-1055 435 320,1010-445-392,-172 60 0,248-116 164,210-57-114,1-2 0,-1 1 1,0 0-1,0-1 0,1 1 0,-1-1 0,0 0 0,0-1 0,1 1 0,-1 0 1,0-1-1,1 0 0,-1 0 0,0 0 0,1 0 0,-1-1 0,1 0 0,0 1 1,-1-1-1,-3-3 0,5 2-48,0 0-1,-1 0 1,2 0 0,-1-1 0,0 1 0,1 0 0,-1-1 0,1 1-1,0-1 1,0 1 0,0-1 0,1 0 0,-1 1 0,1-1-1,0 0 1,0 1 0,0-1 0,1 0 0,-1 1 0,1-1 0,0 0-1,2-5 1,3-11-2,1-1 0,1 1 0,0 0 0,2 0 0,13-19 0,70-93 0,-50 74 0,365-444 0,-385 478 0,-14 16 0,-1-1 0,1 0 0,-1 0 0,-1-1 0,0 0 0,0 0 0,-1 0 0,8-19 0,-14 28 0,0 1 0,0 0 0,0-1 0,0 1 0,1 0 0,-1-1 0,0 1 0,0-1 0,0 1 0,0 0 0,0-1 0,-1 1 0,1 0 0,0-1 0,0 1 0,0 0 0,0-1 0,0 1 0,0 0 0,-1-1 0,1 1 0,0 0 0,0-1 0,0 1 0,-1 0 0,1-1 0,0 1 0,0 0 0,-1 0 0,0-1 0,-16 2 0,-14 9 0,1 3 0,0 0 0,-43 27 0,31-17 0,-940 533 0,582-326 0,362-207 0,21-12 0,0-1 0,0 0 0,-1-2 0,0 0 0,0-1 0,-23 6 0,38-13 0,0 0 0,-1 1 0,1-1 0,-1 0 0,1 0 0,0-1 0,-1 1 0,1-1 0,0 0 0,-1 0 0,1 0 0,0 0 0,0 0 0,0-1 0,0 1 0,0-1 0,0 0 0,0 0 0,1 0 0,-1 0 0,1-1 0,-1 1 0,1-1 0,0 1 0,0-1 0,0 0 0,-2-3 0,-3-7 0,1 1 0,1-2 0,-1 1 0,2-1 0,-4-17 0,-15-96 0,-14-241 0,28 225 0,1 78 0,1 44 0,2 30 0,-2 33 0,0 530 0,10-341 0,-3-230 0,0 0 0,0 1 0,0-1 0,0 0 0,0 1 0,0-1 0,0 1 0,1-1 0,-1 0 0,0 1 0,1-1 0,-1 0 0,1 0 0,-1 1 0,1-1 0,0 0 0,0 1 0,0-1 0,-1-1 0,1 0 0,0 0 0,-1 0 0,1 0 0,-1 0 0,1 0 0,-1 0 0,1 0 0,0-1 0,-1 1 0,1 0 0,-1 0 0,1 0 0,-1-1 0,1 1 0,-1 0 0,1 0 0,-1-1 0,1 1 0,-1 0 0,1-1 0,-1 1 0,0-1 0,1 1 0,-1-1 0,1 0 0,36-52 0,-31 42 0,138-237 0,95-146 0,-229 379 0,-6 8 0,0 1 0,1-1 0,0 1 0,0 0 0,0 0 0,0 1 0,1-1 0,0 1 0,13-8 0,-18 12 0,-1 1 0,1 0 0,0 0 0,-1 0 0,1 0 0,0 0 0,-1 0 0,1 0 0,0 0 0,-1 0 0,1 0 0,-1 0 0,1 0 0,0 0 0,-1 1 0,1-1 0,0 0 0,-1 0 0,1 1 0,-1-1 0,1 0 0,0 1 0,-1-1 0,1 1 0,-1-1 0,0 1 0,1-1 0,-1 1 0,1-1 0,-1 1 0,0-1 0,1 1 0,-1-1 0,0 1 0,1 0 0,-1-1 0,0 2 0,7 30 0,-6-27 0,46 344 0,-5 59 0,-45-659 0,2 1413 0,2-585 0,5-376 0,0-162 0,-6-39 0,0 0 0,0 0 0,0 0 0,0 0 0,0-1 0,0 1 0,0 0 0,0 0 0,0 0 0,1 0 0,-1 0 0,0 0 0,0 0 0,0 0 0,0 0 0,0 0 0,0 0 0,0 0 0,0 0 0,0 0 0,0 0 0,0 0 0,0 0 0,1 0 0,-1 0 0,0 0 0,0 0 0,0 0 0,0 0 0,0 0 0,0 0 0,0 0 0,0 0 0,0 0 0,0 0 0,1 0 0,-1 0 0,0 0 0,0 0 0,0 0 0,0 0 0,0 0 0,0 0 0,0 0 0,0 0 0,0 0 0,0 1 0,0-1 0,0 0 0,0 0 0,0 0 0,0 0 0,3-25 0,-2-62 0,-19-153 0,4 104 0,-38-1644 0,51 1736 0,3 0 0,1 1 0,2 0 0,3 0 0,14-50 0,-22 92 0,21-43 0,-20 43 0,-1 0 0,1 0 0,0 0 0,0 1 0,-1-1 0,1 0 0,0 0 0,0 1 0,0-1 0,0 0 0,0 1 0,0-1 0,0 1 0,0-1 0,0 1 0,0 0 0,0-1 0,1 1 0,-1 0 0,0 0 0,0 0 0,0 0 0,0 0 0,1 0 0,-1 0 0,0 0 0,0 0 0,0 1 0,0-1 0,0 0 0,0 1 0,0-1 0,0 1 0,0-1 0,0 1 0,0-1 0,0 1 0,2 1 0,4 4 0,0 0 0,-1 1 0,1 0 0,-1 0 0,0 0 0,-1 1 0,0 0 0,5 10 0,35 82 0,-30-62 0,279 797-559,-45-112 115,-116-391 444,-95-247 0,-37-84 0,-1 0 0,1 0 0,0 1 0,-1-1 0,1 0 0,0 0 0,0 0 0,-1-1 0,1 1 0,0 0 0,0 0 0,0 0 0,0-1 0,0 1 0,0 0 0,3 0 0,-4-1 0,1 0 0,-1 0 0,1 0 0,-1 0 0,1 0 0,-1-1 0,1 1 0,-1 0 0,1 0 0,-1-1 0,1 1 0,-1 0 0,0 0 0,1-1 0,-1 1 0,1-1 0,-1 1 0,0 0 0,1-1 0,-1 1 0,0-1 0,1 1 0,-1-1 0,0 1 0,0-1 0,1 0 0,11-52 0,-11 44 0,62-452 31,3-24 29,31-137-41,87-496-20,-158 1009 1,-17 91 0,-9 18 0,0 0 0,0 0 0,1 0 0,-1 0 0,0 0 0,1 0 0,-1 1 0,0-1 0,0 0 0,1 0 0,-1 0 0,0 0 0,0 0 0,1 0 0,-1 1 0,0-1 0,0 0 0,1 0 0,-1 0 0,0 1 0,0-1 0,0 0 0,1 0 0,-1 1 0,0-1 0,0 0 0,0 0 0,0 1 0,0-1 0,0 0 0,0 1 0,0-1 0,0 0 0,1 0 0,-1 1 0,0-1 0,0 0 0,0 1 0,-1-1 0,1 1 0,6 31 0,-2 1 0,-1 0 0,-3 60 0,0-12 0,172 2037-957,-168-2088 930,121 743 904,-121-747-877,10 41 0,-14-64 0,1 0 0,0-1 0,0 1 0,-1-1 0,1 1 0,1-1 0,-1 1 0,0-1 0,1 0 0,-1 0 0,1 0 0,0 0 0,-1 0 0,1 0 0,0 0 0,0 0 0,4 2 0,-4-4 0,0 0 0,-1 0 0,1 0 0,0 0 0,0-1 0,-1 1 0,1 0 0,0-1 0,-1 0 0,1 1 0,-1-1 0,1 0 0,-1 0 0,1 0 0,-1 0 0,1 0 0,-1 0 0,0 0 0,0 0 0,1 0 0,-1-1 0,0 1 0,0-1 0,0 1 0,1-3 0,16-25 135,0 0 1,-2-1-1,-1-1 0,21-65 0,-20 53 11,277-857 20,-223 669-153,-30 110-13,-23 89 0,-17 31 0,1 1 0,-1 0 0,0 0 0,0-1 0,0 1 0,1 0 0,-1 0 0,0 0 0,0-1 0,0 1 0,1 0 0,-1 0 0,0 0 0,0 0 0,1 0 0,-1-1 0,0 1 0,1 0 0,-1 0 0,0 0 0,0 0 0,1 0 0,-1 0 0,0 0 0,1 0 0,-1 0 0,0 0 0,0 0 0,1 0 0,-1 0 0,0 0 0,1 0 0,-1 1 0,0-1 0,0 0 0,1 0 0,-1 0 0,0 0 0,0 0 0,0 1 0,1-1 0,-1 0 0,0 0 0,0 0 0,0 1 0,1-1 0,-1 0 0,2 7 0,1 0 0,-1-1 0,-1 1 0,1 0 0,-1 0 0,0 11 0,8 453 0,-12-309 0,-8 1193-921,11-1325 921,-1 24 0,2-1 0,9 60 0,-10-112 0,0 1 0,0 0 0,0-1 0,0 1 0,1-1 0,-1 1 0,0 0 0,1-1 0,-1 1 0,1-1 0,-1 1 0,1-1 0,0 1 0,0-1 0,0 1 0,-1-1 0,1 0 0,1 1 0,-1-1 0,0 0 0,0 0 0,3 2 0,-2-4 0,-1-1 0,1 1 0,0-1 0,0 1 0,-1-1 0,1 0 0,-1 0 0,0 0 0,1 0 0,-1 0 0,0 0 0,0 0 0,0 0 0,0 0 0,-1-1 0,2-3 0,18-59 317,21-118 0,-31 133-183,217-1451-1247,-215 1409 1099,34-300-10,81-493-58,-126 875 82,2 1 0,-1-1 0,1 1 0,6-14 0,-9 23 0,0 0 0,0 0 0,0 0 0,0-1 0,1 1 0,-1 0 0,0 0 0,0 0 0,0 0 0,0 0 0,0 0 0,1-1 0,-1 1 0,0 0 0,0 0 0,0 0 0,0 0 0,1 0 0,-1 0 0,0 0 0,0 0 0,0 0 0,1 0 0,-1 0 0,0 0 0,0 0 0,0 0 0,1 0 0,-1 0 0,0 0 0,0 0 0,0 0 0,1 0 0,-1 0 0,0 0 0,0 0 0,0 1 0,0-1 0,0 0 0,1 0 0,-1 0 0,0 0 0,0 0 0,0 0 0,0 1 0,0-1 0,1 0 0,-1 0 0,0 0 0,0 0 0,0 1 0,0-1 0,0 0 0,0 0 0,0 0 0,0 1 0,0-1 0,0 0 0,0 0 0,0 0 0,0 1 0,0-1 0,0 0 0,7 39 0,6 461 0,-15-330 6,-4 1925 113,4-2035-105,1-40-13,0 0-1,1 0 1,1 1 0,1-1-1,7 30 1,-9-49-1,0-1 0,0 1 0,0-1 0,0 1 0,0-1 0,0 1 0,1-1 0,-1 1 0,0-1 0,0 1 0,0-1 0,1 1 0,-1-1 0,0 0 0,1 1 0,-1-1 0,0 0 0,1 1 0,-1-1 0,0 0 0,1 1 0,-1-1 0,1 0 0,-1 1 0,1-1 0,-1 0 0,1 0 0,-1 0 0,1 0 0,-1 1 0,1-1 0,-1 0 0,1 0 0,-1 0 0,1 0 0,-1 0 0,1 0 0,-1 0 0,1 0 0,-1 0 0,1-1 0,-1 1 0,1 0 0,-1 0 0,0 0 0,1 0 0,-1-1 0,1 1 0,-1 0 0,1-1 0,-1 1 0,0 0 0,1-1 0,-1 1 0,0 0 0,1-1 0,-1 1 0,0-1 0,1 1 0,-1-1 0,10-13 0,-1-1 0,0 0 0,-1 0 0,-1-1 0,-1 0 0,0-1 0,-1 1 0,4-22 0,7-17 0,182-633-98,-63 210 23,-77 278 72,218-696-47,-268 873 47,1-1-1,19-35 1,-27 58 3,-1 0 0,1 0 0,-1 0 0,1 1 0,-1-1 0,1 0 0,-1 0 0,1 1 0,0-1 0,0 0 0,-1 1 0,1-1 0,0 1 0,0-1 0,-1 1 0,1-1 0,0 1 0,0 0 0,0-1 0,1 1 0,-1 0 0,0 0 0,-1 1 0,1-1 0,0 0 0,-1 1 0,1-1 0,0 1 0,-1-1 0,1 1 0,-1-1 0,1 1 0,-1 0 0,1-1 0,-1 1 0,1 0 0,-1-1 0,0 1 0,1 0 0,-1-1 0,0 1 0,0 0 0,1 0 0,-1 0 0,4 18 0,0 0 0,-1 0 0,0 30 0,0 717 177,-8-523 275,-5 605-259,25-992-193,-5 73 0,71-639-269,26-201 18,-92 794 251,138-985 0,-132 995 0,-21 107 0,0 0 0,0-1 0,0 1 0,0 0 0,0-1 0,0 1 0,0 0 0,0-1 0,0 1 0,0 0 0,0-1 0,0 1 0,0 0 0,1-1 0,-1 1 0,0 0 0,0 0 0,0-1 0,0 1 0,1 0 0,-1 0 0,0-1 0,0 1 0,1 0 0,-1 0 0,0-1 0,0 1 0,1 0 0,-1 0 0,0 0 0,1 0 0,-1-1 0,0 1 0,1 0 0,-1 0 0,0 0 0,1 0 0,4 20 0,2 67 0,-5 92 0,-3-81 0,-5 1023-1385,4 597 1916,8-1590-306,1-93-210,-7-35-14,0 0-1,0 0 0,0 0 0,1 1 0,-1-1 0,0 0 0,0 0 0,0 0 0,0 0 0,1 1 0,-1-1 0,0 0 0,0 0 0,0 0 0,0 0 1,1 0-1,-1 0 0,0 0 0,0 0 0,1 0 0,-1 1 0,0-1 0,0 0 0,0 0 0,1 0 0,-1 0 0,0 0 0,0 0 0,0 0 0,1-1 0,-1 1 1,0 0-1,0 0 0,1 0 0,-1 0 0,0 0 0,0 0 0,0 0 0,1 0 0,-1 0 0,0-1 0,0 1 0,0 0 0,0 0 0,0 0 0,1 0 1,-1-1-1,0 1 0,0 0 0,0 0 0,0 0 0,0 0 0,0-1 0,0 1 0,1 0 0,-1 0 0,0-1 0,0 1 0,21-63-3,77-425 0,-55 244 26,20-89 1,240-1204 56,-287 1466-80,57-231 0,-58 263 0,-15 39 0,0-1 0,0 1 0,0 0 0,0 0 0,0-1 0,0 1 0,0 0 0,0 0 0,0 0 0,0-1 0,0 1 0,0 0 0,1 0 0,-1 0 0,0 0 0,0-1 0,0 1 0,0 0 0,1 0 0,-1 0 0,0 0 0,0 0 0,0-1 0,0 1 0,1 0 0,-1 0 0,0 0 0,0 0 0,0 0 0,1 0 0,-1 0 0,0 0 0,0 0 0,1 0 0,-1 0 0,0 0 0,0 0 0,0 0 0,1 0 0,-1 0 0,0 0 0,0 0 0,1 0 0,-1 0 0,0 0 0,0 0 0,0 0 0,0 1 0,1-1 0,-1 0 0,0 0 0,0 0 0,0 0 0,1 0 0,-1 1 0,0-1 0,0 0 0,0 0 0,0 0 0,0 0 0,0 1 0,3 10 0,0 0 0,-1 0 0,-1 1 0,0 16 0,4 175 0,-5 110 0,-8 583-347,3 805-560,11-1583 907,-1-104 0,3-30 0,46-233 0,-41 172 0,217-1432 425,-96 578-45,-105 766 149,-18 133-413,-10 32-116,-1 0 0,0 0 1,0 0-1,0 0 0,0-1 0,0 1 1,0 0-1,0 0 0,0 0 0,1 0 1,-1-1-1,0 1 0,0 0 0,0 0 1,0 0-1,0 0 0,1 0 0,-1 0 1,0 0-1,0 0 0,0-1 0,1 1 1,-1 0-1,0 0 0,0 0 0,0 0 1,1 0-1,-1 0 0,0 0 0,0 0 1,0 0-1,0 0 0,1 0 0,-1 0 1,0 0-1,0 1 0,0-1 0,1 0 1,-1 0-1,0 0 0,0 0 0,0 0 1,0 0-1,1 0 0,-1 0 0,0 1 0,0-1 1,0 0-1,0 0 0,0 0 0,0 0 1,1 0-1,-1 1 0,0-1 0,0 0 1,0 0-1,0 0 0,0 1 0,0-1 1,0 0-1,0 0 0,0 0 0,0 1 1,0-1-1,0 0 0,0 0 0,4 19 0,-1 0 0,-1 0 0,1 25 0,2 177 0,-8 886-673,0 39 217,8-1028 1174,0-96-451,-5-22-264,0 0-1,1 0 1,-1 0 0,0 0-1,0 0 1,0 0 0,1 0 0,-1 1-1,0-1 1,0 0 0,1 0-1,-1 0 1,0 0 0,0 0-1,0 0 1,1 0 0,-1 0-1,0 0 1,0-1 0,0 1-1,1 0 1,-1 0 0,0 0-1,0 0 1,0 0 0,1 0-1,-1 0 1,0 0 0,0-1-1,0 1 1,1 0 0,-1 0-1,0 0 1,0 0 0,0 0-1,0-1 1,0 1 0,0 0-1,1 0 1,-1 0 0,0-1-1,0 1 1,0 0 0,0 0 0,0-1-1,0 1 1,0 0 0,0 0-1,0 0 1,0-1 0,0 1-1,0 0 1,0-1 0,8-23 28,9-50 0,22-134-31,304-1946-1299,-283 1739 1322,-50 346 150,0-2 236,30-119 0,-30 170-379,-10 20-30,0 0 1,0 0-1,0 0 0,1-1 0,-1 1 0,0 0 0,0 0 0,1 0 0,-1 0 0,0 0 0,0 0 0,1 0 0,-1 0 1,0 1-1,0-1 0,0 0 0,1 0 0,-1 0 0,0 0 0,0 0 0,1 0 0,-1 0 0,0 0 0,0 1 0,0-1 1,1 0-1,-1 0 0,0 0 0,0 0 0,0 1 0,0-1 0,0 0 0,1 0 0,-1 0 0,0 1 0,0-1 0,0 0 1,0 0-1,0 1 0,0-1 0,0 0 0,0 0 0,0 0 0,0 1 0,0-1 0,0 0 0,0 0 0,0 1 0,0-1 1,0 0-1,4 22 0,-1-1 0,0 31 0,-19 519-26,-46 12-24,60-562 49,-210 1608-245,170-1321 200,42-304 46,0-1 0,-1 0 0,1 0 0,-1 1 0,1-1 0,-1 0 0,0 0 0,0 0 0,-1 0 0,1 0 0,-3 5 0,2-13 0,1 0 0,-1 0 0,1 0 0,1 0 0,-1 0 0,1 0 0,0-9 0,-2-121 1,30-250 1,56-144 4,229-957-4,-302 1436-8,85-320 323,-79 327-255,-17 42-61,0 0 0,0 1-1,1-1 1,-1 0 0,0 1-1,1-1 1,-1 0 0,1 0-1,-1 1 1,1-1 0,-1 1-1,1-1 1,0 1 0,-1-1-1,1 1 1,-1-1 0,1 1-1,0-1 1,0 1 0,-1 0-1,1-1 1,1 1 0,-1 0-2,-1 1 1,1-1 0,0 1-1,-1-1 1,1 1 0,-1-1-1,1 1 1,0 0 0,-1-1-1,1 1 1,-1 0 0,0 0-1,1-1 1,-1 1-1,0 0 1,1 0 0,-1 0-1,0-1 1,0 1 0,1 0-1,-1 1 1,7 43-8,4 508 9,-14-357-166,-10 1705 5,12-1837 470,0-32-236,1 1 0,1-1 0,7 36-1,-3-59-73,4-23 0,12-52 0,24-127 0,-38 159 0,224-1386-305,-40 204 62,-80 719 182,-101 459 55,17-42 0,-13 60 6,-13 20 0,-1-1 0,0 1 0,1 0 0,-1 0 0,0 0 0,1 0 0,-1 0 0,1 0 0,-1 0 0,0 0 0,1 0 0,-1 1 0,0-1 0,1 0 0,-1 0 0,0 0 0,1 0 0,-1 0 0,0 1 0,1-1 0,-1 0 0,0 0 0,0 0 0,1 1 0,-1-1 0,0 0 0,0 0 0,1 1 0,-1-1 0,0 0 0,0 1 0,0-1 0,1 0 0,-1 1 0,0-1 0,0 0 0,0 1 0,0-1 0,0 0 0,0 1 0,4 16 0,0-1 0,-2 1 0,2 33 0,4 833-951,-12-579 729,-4 1216 1131,8-1393-216,3-94-536,-3-33-156,0 0 0,0-1 0,0 1 0,0 0 0,0 0 0,0 0 0,0 0 1,0 0-1,0 0 0,0 0 0,0 0 0,1 0 0,-1 0 0,0 0 0,0 0 1,0 0-1,0 0 0,0 0 0,0 0 0,0 0 0,0 0 0,0-1 0,1 1 0,-1 0 1,0 0-1,0 0 0,0 0 0,0 0 0,0 1 0,0-1 0,0 0 0,0 0 0,0 0 1,1 0-1,-1 0 0,0 0 0,0 0 0,6-56-2,28-600-9,52-1959-37,-87 2491 47,12-241 0,-8 360 0,0 20 0,2 39 0,6 717 349,-1-24 8,-8-683-357,42 727 0,-39-950 575,43-264-466,-45 399-103,-3 23-6,2-13 0,1-1 0,0 1 0,1-1 0,10-25 0,-13 38 0,0-1 0,0 1 0,1-1 0,-1 1 0,1 0 0,0 0 0,-1-1 0,1 1 0,0 0 0,0 1 0,0-1 0,0 0 0,1 0 0,-1 1 0,0 0 0,1-1 0,-1 1 0,1 0 0,-1 0 0,1 0 0,0 1 0,-1-1 0,1 0 0,0 1 0,0 0 0,-1 0 0,1 0 0,0 0 0,0 0 0,-1 0 0,1 1 0,4 1 0,-2-1 0,1 1 0,-1-1 0,1 0 0,-1-1 0,1 1 0,0-1 0,9-1 0,-13 1 0,0-1 0,0 0 0,-1 1 0,1-1 0,0 0 0,0 0 0,0 0 0,-1-1 0,1 1 0,0 0 0,-1 0 0,1-1 0,-1 1 0,1-1 0,-1 0 0,0 1 0,0-1 0,0 0 0,0 0 0,0 0 0,0 0 0,0 1 0,-1-1 0,1-3 0,5-33 0,-6 34 0,0-1 0,1 0 0,0 0 0,-1 1 0,2-1 0,-1 0 0,0 1 0,1-1 0,3-5 0,-5 10 0,0-1 0,1 1 0,-1 0 0,0 0 0,0 0 0,1 0 0,-1 0 0,0 0 0,0 0 0,1 0 0,-1 0 0,0 0 0,0 0 0,1 0 0,-1 0 0,0 0 0,0 0 0,0 1 0,1-1 0,-1 0 0,0 0 0,0 0 0,1 0 0,-1 0 0,0 0 0,0 1 0,0-1 0,0 0 0,1 0 0,-1 0 0,0 1 0,0-1 0,0 0 0,0 0 0,0 0 0,0 1 0,1-1 0,-1 0 0,0 0 0,0 1 0,0-1 0,0 0 0,0 0 0,0 1 0,0-1 0,0 0 0,0 0 0,0 0 0,0 1 0,0-1 0,6 21 0,-6-20 0,44 185 0,-8 1 0,20 343 0,-60-125 0,0-364 0,-1 0 0,-2 0 0,-1-1 0,-3 0 0,-15 39 0,-95 184 0,79-178 0,-101 179 0,-3-19 0,6-45 0,105-154 0,-51 56 0,51-62 0,-36 50 0,-82 101 0,62-83 0,-91 83 0,43-50 0,103-100 0,-3-2 0,-1-1 0,-1-2 0,-3-2 0,0-2 0,-66 35 0,34-27 0,-25 14 0,-124 46 0,159-71 0,46-19 0,-1 0 0,-36 10 0,-89 19 0,53-12 0,-124 19 0,84-30 0,-180 0 0,-1858-18 0,1161 3 0,988-2 0,0-1 0,0-1 0,1 0 0,-1-2 0,1-1 0,0-1 0,-21-9 0,-137-76 0,105 51 0,24 13 0,2-3 0,1-2 0,-53-48 0,-116-127 0,158 149 0,25 24 0,2-2 0,1-2 0,2 0 0,2-2 0,2 0 0,-21-51 0,0-16 0,-42-153 0,54 126 0,6-1 0,5-2 0,-2-148 0,20-283 0,4 557 0,0 0 0,2 0 0,-1 0 0,1 1 0,1-1 0,0 0 0,1 1 0,0 0 0,0 0 0,2 0 0,-1 1 0,1-1 0,1 1 0,-1 1 0,2-1 0,-1 1 0,1 0 0,1 1 0,0 0 0,0 0 0,0 1 0,1 0 0,13-6 0,27-8 0,0 2 0,1 2 0,103-19 0,18-5 0,216-59 0,-323 86 0,85-8 0,-15 3 0,97-22 0,308-15 0,-191 40 0,207-3 0,-218 18 0,339-45 0,185-66 0,-828 105 0,0-2 0,-1 0 0,40-19 0,13-3 0,20-9 0,162-84 0,-102 42 0,-95 44 0,-70 38 0,-1-1 0,1 1 0,0 0 0,-1-1 0,1 1 0,0-1 0,-1 1 0,1-1 0,-1 1 0,1-1 0,-1 1 0,1-1 0,-1 0 0,1 1 0,-1-1 0,1 0 0,-1 1 0,0-1 0,0 0 0,1 0 0,-1 1 0,0-1 0,0 0 0,0 0 0,0 1 0,0-3 0,-1 2 0,0 0 0,0 0 0,0 0 0,-1 0 0,1 0 0,-1 0 0,1 0 0,0 1 0,-1-1 0,1 0 0,-1 1 0,0-1 0,1 1 0,-1 0 0,1 0 0,-3-1 0,-43-5 0,-91-1 0,103 7 0,-538 1-1363,-984 129 1,299 62 375,14 53 492,1156-223 693,85-19 8,21-6 36,153-30 537,745-198 19,4-36-457,-91 26-383,-568 166 31,307-82 132,10 40-76,-338 76 675,-108 16-450,2 5 0,179-2 0,86 26-270,-387-4 0,-5-1 0,1 1 0,0 0 0,-1 1 0,1-1 0,-1 2 0,1-1 0,-1 1 0,1 0 0,11 5 0,-18-7 0,0 1 0,0 0 0,0 0 0,0 0 0,0 0 0,0 0 0,0 0 0,0 0 0,0 0 0,-1 0 0,1 0 0,0 0 0,-1 1 0,1-1 0,-1 0 0,1 1 0,-1-1 0,1 0 0,-1 1 0,0-1 0,0 0 0,0 1 0,0-1 0,0 0 0,0 1 0,0-1 0,0 0 0,-1 1 0,1-1 0,-1 3 0,-23 43 0,22-44 0,-21 31 0,-2 0 0,-1-2 0,-2 0 0,-39 34 0,-146 106 0,-34 0-164,-80 39-621,-81 33-65,-2571 1376-2210,1799-1037 2429,1087-540 1169,51-25 403,-39 24 0,69-31-266,15-4-171,27 0 283,78 0-253,132-8 1,-116-2-500,1504-2-35,-1217 5 0,-385 0 0,-14-1 0,0 0 0,-1 2 0,1-1 0,0 2 0,22 4 0,-33-5 0,-1-1 0,1 0 0,-1 0 0,1 0 0,0 0 0,-1 1 0,1-1 0,-1 0 0,1 0 0,-1 1 0,0-1 0,1 0 0,-1 1 0,1-1 0,-1 1 0,0-1 0,1 0 0,-1 1 0,0-1 0,1 1 0,-1-1 0,0 1 0,1-1 0,-1 1 0,0-1 0,0 1 0,0-1 0,0 1 0,0 0 0,0-1 0,1 1 0,-1-1 0,0 1 0,-1-1 0,1 1 0,0 0 0,0-1 0,0 1 0,0-1 0,0 1 0,0-1 0,-1 1 0,1-1 0,0 1 0,0-1 0,-1 1 0,1-1 0,0 1 0,-1-1 0,1 0 0,-1 1 0,1-1 0,-1 1 0,1-1 0,0 0 0,-1 0 0,1 1 0,-1-1 0,1 0 0,-2 1 0,-41 25 0,-514 224 3,306-143-141,-643 285-536,767-337 674,119-51 0,0 0 0,-1 0 0,2 1 0,-1-1 0,-14 13 0,22-17 0,0 0 0,0 1 0,-1-1 0,1 0 0,0 0 0,0 1 0,-1-1 0,1 0 0,0 1 0,0-1 0,0 0 0,0 1 0,-1-1 0,1 1 0,0-1 0,0 0 0,0 1 0,0-1 0,0 0 0,0 1 0,0-1 0,0 1 0,0-1 0,0 0 0,0 1 0,0-1 0,1 0 0,-1 1 0,0-1 0,0 1 0,0-1 0,0 0 0,1 1 0,-1-1 0,22 9 0,9-6 0,60-1 0,143-13 0,126-23-164,142-28-649,138-24-143,2941-427-3559,-3081 440 3826,-407 60 512,286-54-206,-336 53 407,-43 14-20,0 0 0,0 0 0,1 0 1,-1 0-1,0 0 0,1 0 0,-1 0 0,0 0 1,0 0-1,1 0 0,-1 0 0,0 0 0,1 0 1,-1-1-1,0 1 0,0 0 0,1 0 1,-1 0-1,0-1 0,0 1 0,1 0 0,-1 0 1,0 0-1,0-1 0,0 1 0,0 0 0,1 0 1,-1-1-1,0 1 0,0 0 0,0 0 1,0-1-1,0 1 0,0 0 0,0-1 0,0 1 1,0 0-1,0-1 0,0 1 0,0 0 1,0 0-1,0-1 0,0 1 0,0 0 0,0-1 1,-6-1 88,-1 0 0,1 1 0,-1 0 0,1 0 0,-1 1 1,1 0-1,-12 1 0,-135 10 198,2 7 1,-153 38 0,293-54-284,-298 68 1466,-394 143 1,634-187 317,-70 36 0,139-62-1790,0 0 0,0 0 0,0 0 0,0 0 0,0 0 0,0 0 0,0 0 0,0 0 0,1 1-1,-1-1 1,0 0 0,0 0 0,0 0 0,0 0 0,0 0 0,0 0 0,0 0 0,0 0 0,0 0 0,0 0 0,0 0 0,0 0 0,0 1-1,0-1 1,0 0 0,0 0 0,0 0 0,0 0 0,0 0 0,0 0 0,0 0 0,0 0 0,0 0 0,0 0 0,0 0 0,0 1 0,0-1-1,0 0 1,0 0 0,0 0 0,0 0 0,0 0 0,0 0 0,0 0 0,0 0 0,-1 0 0,1 0 0,0 0 0,0 0 0,0 0 0,0 0-1,0 0 1,0 1 0,0-1 0,0 0 0,0 0 0,0 0 0,0 0 0,0 0 0,-1 0 0,1 0 0,14 0 16,35-6-29,455-135-4,-314 83-134,-139 43 4,758-236-937,-16-48 996,-780 294 86,0-1 0,0 0 0,19-14 0,-31 20 0,-1 0 0,0-1 0,1 1 0,-1 0 0,0 0 0,0 0 0,1-1 0,-1 1 0,0 0 0,0-1 0,1 1 0,-1 0 0,0 0 0,0-1 0,0 1 0,0 0 0,1-1 0,-1 1 0,0 0 0,0-1 0,0 1 0,0-1 0,0 1 0,0 0 0,0-1 0,0 1 0,0 0 0,0-1 0,0 1 0,0 0 0,0-1 0,0 1 0,-1 0 0,1-1 0,0 1 0,0 0 0,0-1 0,-22-8 0,-3 6 0,-1 1 0,-47 2 0,-182 21 0,-142 27-164,-122 25-538,-361 56-128,-824 117-1598,1135-165 1788,93-11-218,104-17 141,-82 5 491,409-53 478,12 0 354,1-3 0,0 0 0,-36-4-1,57-1 648,19-2-505,35-5-57,-26 6-434,559-157 2166,-194 51-2428,773-205-554,-1147 313 559,181-54 0,-186 55 0,31-14 0,-34 15 0,0-1 0,1 1 0,-1 0 0,0 0 0,0 0 0,0 0 0,1 0 0,-1-1 0,0 1 0,0 0 0,0 0 0,0 0 0,1-1 0,-1 1 0,0 0 0,0 0 0,0 0 0,0-1 0,0 1 0,0 0 0,0 0 0,0-1 0,0 1 0,0 0 0,0 0 0,0-1 0,0 1 0,0 0 0,0 0 0,0-1 0,0 1 0,0 0 0,0 0 0,0-1 0,0 1 0,0 0 0,0 0 0,0-1 0,-1 1 0,1 0 0,0 0 0,-23-9 0,-40 2 0,-114 0 0,114 6 0,-1117 45-271,1096-39 268,-142 14 3,211-17 0,0 0 0,29-9 0,1 2 0,310-136-10,63-24 57,-42 39 119,35-14-146,-355 130-20,0-2 0,47-26 0,-72 37 0,0 0 0,0 1 0,0-1 0,0 0 0,0 0 0,0 0 0,0 0 0,0 0 0,0 0 0,0 0 0,0 0 0,-1 0 0,1 0 0,0-1 0,-1 1 0,1 0 0,-1-1 0,1 1 0,-1-2 0,0 2 0,-1 0 0,1 0 0,0 0 0,-1 0 0,1 0 0,-1 0 0,0 1 0,1-1 0,-1 0 0,0 0 0,0 0 0,1 1 0,-1-1 0,0 0 0,0 0 0,0 1 0,0-1 0,0 1 0,0-1 0,0 1 0,0 0 0,0-1 0,-2 1 0,-25-7 0,0 1 0,0 1 0,-52-1 0,-268-5 0,-211 7-164,-216 6-655,-25-1-71,-1058 7-1005,3 37-1218,1613-37 2130,230-8 881,0 0 0,-1 0 1,1-1-1,0-1 0,-15-4 0,27 6 102,-1 0 0,0-1 0,0 1 0,0 0 0,1-1 0,-1 1 0,0-1 0,0 1 0,1-1 0,-1 1 0,0-1 0,1 1 0,-1-1 0,1 0 0,-1 1 0,1-1 0,-1 0 0,1 0 0,-1 1 0,1-1 0,0 0 0,-1 0 0,1 0 0,0 1 0,0-1 0,-1-1 0,2-1 26,-1 1 0,1 0 0,0 0-1,-1-1 1,1 1 0,0 0 0,0 0 0,1 0 0,-1 0 0,0 0 0,1 0-1,-1 0 1,1 1 0,2-3 0,24-21 171,1 1 1,1 1-1,52-29 1,-35 22 147,467-327 3587,-498 345-3724,-8 5-32,-1 1 0,2 0-1,-1 0 1,0 1 0,1 0 0,0 0 0,0 1 0,1 0-1,17-4 1,-25 8-132,0 0 0,-1 0-1,1 0 1,0 0 0,0 1-1,-1-1 1,1 0 0,-1 1 0,1 0-1,0-1 1,-1 1 0,1 0 0,-1 0-1,1 0 1,-1 0 0,0 0-1,1 0 1,-1 0 0,0 0 0,0 1-1,0-1 1,0 0 0,0 1-1,0-1 1,0 1 0,0-1 0,-1 1-1,1-1 1,0 1 0,-1 0 0,1-1-1,-1 1 1,0 0 0,1 2-1,1 10-11,-1 0-1,0 0 1,-1 20-1,0-9-23,-1-24-8,1 0 0,0 0 0,0 0 0,0 0 0,0 0 0,0 1 0,1-1 0,-1 0 0,0 0 0,0 0 0,1 0 0,-1 0 0,0 0 0,1 0 0,-1 0 0,1 0 0,0 0 0,-1-1 0,1 1 0,0 0 0,-1 0 0,1 0 0,0-1 0,0 1 0,0 0 0,0-1 0,0 1 0,0-1 0,-1 1 0,1-1 0,0 1 0,2 0 0,0-2 0,-1 0 0,1 1 0,0-1 0,0 0 0,-1 0 0,1-1 0,-1 1 0,1-1 0,-1 1 0,0-1 0,1 0 0,-1 1 0,4-5 0,22-24 0,-1-1 0,-2-1 0,42-69 0,-37 54 0,259-418-216,76-116-804,-354 565 1016,367-513-199,-360 506 203,-11 12 0,1 1 0,0 0 0,1 0 0,-1 0 0,2 2 0,-1-1 0,1 1 0,1 0 0,15-9 0,-23 17 0,-1-1 0,1 0 0,-1 1 0,1-1-1,-1 1 1,1 0 0,-1 0 0,1 0 0,-1 0 0,1 0 0,-1 0 0,1 1 0,-1 0 0,1-1 0,-1 1 0,1 0 0,-1 0 0,0 0 0,1 0 0,-1 1 0,0-1 0,0 0 0,2 3 0,7 5 37,-2 1 0,1 0 1,11 17-1,-19-24-22,68 96 503,59 114 0,-95-154-489,478 853-1311,-57-99 660,21-28 0,-461-761 622,2 0 0,20 23 0,-36-46 0,1 0 0,-1 1 0,0-1 0,0 0 0,1 0 0,-1 0 0,1 0 0,-1 0 0,1 0 0,-1 0 0,1 0 0,0-1 0,-1 1 0,1-1 0,0 1 0,2 0 0,-3-2 0,0 1 0,0 0 0,-1 0 0,1-1 0,0 1 0,0 0 0,-1-1 0,1 1 0,0 0 0,0-1 0,-1 0 0,1 1 0,-1-1 0,1 1 0,0-1 0,-1 0 0,1 1 0,-1-1 0,1 0 0,-1 1 0,0-1 0,1 0 0,-1 0 0,1 0 0,1-9 0,1 0 0,-1 0 0,-1 1 0,1-19 0,-2 22 0,-3-483 12,-4 302 140,-67-1042 1614,58 1122-1645,16 103-121,-1 1 0,1-1 0,-1 1 0,-1-1 0,1 1 0,0-1 0,-1 1 0,0 0 0,1 0 0,-1 0 0,-1 0 0,-2-4 0,4 7 0,1-1 0,-1 1 0,0-1 0,1 1 0,-1 0 0,0-1 0,0 1 0,1 0 0,-1 0 0,0 0 0,0 0 0,0 0 0,1 0 0,-1 0 0,0 0 0,0 0 0,1 0 0,-1 0 0,0 0 0,0 0 0,-1 1 0,-23 18 0,2 13 23,1 1 0,2 0 0,1 2 0,-25 63 0,-43 116 290,-92 344-1,12 245-362,122-437 50,37-310 0,1-44 0,0-20 0,-3-32 0,-14-327 0,19 195 0,-170-1569-1418,169 1701 1418,-24-173 0,-60-216 0,89 427 0,-2-9 0,0 0 0,-1 0 0,0 0 0,-7-11 0,11 21 0,0 0 0,-1 1 0,1-1 0,-1 0 0,1 1 0,-1-1 0,1 1 0,-1-1 0,1 1 0,-1-1 0,1 1 0,-1-1 0,0 1 0,1-1 0,-1 1 0,0 0 0,1-1 0,-1 1 0,0 0 0,0-1 0,1 1 0,-1 0 0,0 0 0,0 0 0,1 0 0,-1 0 0,-1 0 0,0 1 0,1 0 0,-1 0 0,1 0 0,-1 1 0,1-1 0,-1 0 0,1 1 0,0-1 0,0 1 0,0-1 0,-1 1 0,2 0 0,-1-1 0,0 1 0,0 0 0,0 3 0,-9 20 0,1 1 0,2 0 0,-7 45 0,-6 102 0,17-142 0,-65 1168-568,57 4-3,11-1198 571,2 669 1333,-1-655-1333,-1-23 0,0-37 0,0-364 403,2-253 418,-2 613-821,2 0 0,13-67 0,-15 111 0,0-1 0,0 1 0,0 0 0,0-1 0,0 1 0,1 0 0,-1-1 0,0 1 0,1 0 0,-1-1 0,1 1 0,-1 0 0,1 0 0,0-1 0,-1 1 0,1 0 0,0 0 0,0 0 0,0 0 0,0 0 0,0 0 0,0 0 0,0 0 0,2-1 0,-1 4 0,0-1 0,0 1 0,0-1 0,0 1 0,-1 0 0,1 0 0,-1 0 0,1 0 0,-1 0 0,0 0 0,0 0 0,0 1 0,0-1 0,1 3 0,147 346 0,-55-121 0,242 507 0,-327-719 0,38 66 0,-45-80 0,1 0 0,0 1 0,1-1 0,-1-1 0,1 1 0,-1 0 0,1-1 0,1 0 0,-1 0 0,0 0 0,1 0 0,-1-1 0,1 0 0,5 3 0,-7-5 0,-1 0 0,0 0 0,1 1 0,-1-1 0,0 0 0,1-1 0,-1 1 0,0 0 0,1-1 0,-1 1 0,0-1 0,0 0 0,1 0 0,-1 0 0,0 0 0,0 0 0,0 0 0,0-1 0,0 1 0,0-1 0,-1 1 0,1-1 0,0 1 0,-1-1 0,1 0 0,1-4 0,4-4 0,-1 0 0,-1 0 0,0-1 0,5-15 0,7-32 0,-2-1 0,13-119 0,3-9 0,-25 171 0,-2 21 0,1 21 0,-2 0 0,-1 0 0,-3 45 0,1-13 0,-1 225 0,13 329 0,-1-520 0,-1-55 0,-9-36 0,-1-1 0,0 0 0,0 0 0,0 0 0,0 0 0,1 0 0,-1 0 0,0 1 0,0-1 0,0 0 0,1 0 0,-1 0 0,0 0 0,0 0 0,0 0 0,1 0 0,-1 0 0,0 0 0,0 0 0,0 0 0,1 0 0,-1 0 0,0 0 0,0 0 0,1 0 0,-1 0 0,0 0 0,0 0 0,0-1 0,1 1 0,-1 0 0,0 0 0,0 0 0,0 0 0,0 0 0,1 0 0,-1-1 0,0 1 0,0 0 0,0 0 0,0 0 0,0 0 0,0-1 0,0 1 0,1 0 0,10-25 0,18-66 0,23-133 0,3-115 0,-39 231 0,172-1338-896,-155 1164 896,-32 256 0,-1 26 0,0 0 0,0 0 0,0 0 0,0 0 0,0 1 0,0-1 0,-1 0 0,1 0 0,0 0 0,0 0 0,0 0 0,0 0 0,0 0 0,0 0 0,0 0 0,0 0 0,0 0 0,0 0 0,0 0 0,0 0 0,-1 0 0,1 0 0,0 0 0,0 0 0,0 0 0,0 0 0,0 0 0,0 0 0,0 0 0,0 0 0,0 0 0,0 0 0,0 0 0,-1 0 0,1 0 0,0 0 0,0 0 0,0 0 0,0 0 0,0 0 0,0 0 0,0-1 0,0 1 0,0 0 0,0 0 0,0 0 0,0 0 0,0 0 0,0 0 0,0 0 0,-12 33 0,-13 91 139,21-93-38,-2-1 1,-1 1-1,-1-1 0,-1 0 1,-20 41-1,28-69-92,0-1 0,1 1 0,-1-1 1,0 0-1,0 1 0,0-1 0,0 0 0,0 0 0,0 0 1,-1 0-1,1 0 0,0 0 0,0 0 0,-3 1 1,4-2-10,-1 0 1,1 0 0,-1 0 0,0 0 0,1 0-1,-1 0 1,1 0 0,-1 0 0,1 0 0,-1 0-1,1 0 1,-1-1 0,1 1 0,-1 0 0,1 0 0,-1-1-1,1 1 1,-1 0 0,1-1 0,0 1 0,-1 0-1,1-1 1,-1 1 0,1-1 0,0 1 0,0 0-1,-1-1 1,1 0 0,-4-6-3,2 1 0,-1-1 0,0 0 0,1 0 0,-2-12 0,-29-231 2,23 146 0,-226-1317-1385,-207-628-1148,430 1988 2739,0 0 777,-21-58 1,29 104-807,-1-1 0,-1 1 0,0 0 1,-2 1-1,1 0 0,-1 0 0,-1 1 1,-18-20-1,26 31-172,0 0 0,-1 1 0,1-1 0,0 0 0,-1 1 0,1-1 0,0 1 0,-1 0 0,0 0 0,1 0-1,-1 0 1,0 0 0,1 1 0,-1-1 0,0 1 0,0 0 0,1 0 0,-1 0 0,0 0 0,0 0 0,0 0 0,1 1 0,-1 0 0,0-1 0,1 1 0,-1 0 0,0 0 0,1 0 0,-1 1 0,1-1 0,0 1 0,-5 3 0,-5 5-8,0 0 0,1 1 0,0 0 0,-15 21 0,25-31 4,-65 93-1,4 3 0,-59 126 0,99-182 0,-103 214 0,120-244 0,1-5 0,1 0 0,0 0 0,0 1 0,1-1 0,0 1 0,-3 12 0,5-18 0,0 0 0,0 0 0,0 0 0,0 0 0,0 0 0,1 0 0,-1 0 0,0 0 0,1 0 0,-1 0 0,0 0 0,1 0 0,-1 0 0,1 0 0,-1 0 0,1 0 0,0 0 0,-1 0 0,1-1 0,1 2 0,0-1 0,0 0 0,0 0 0,0 0 0,0 0 0,0 0 0,0-1 0,1 1 0,-1-1 0,0 1 0,0-1 0,1 0 0,-1 0 0,4 0 0,38-4 0,82-16 0,-80 11 0,1305-175-873,-283 148 167,4 38-339,-627 1 894,1689 3-435,-2120-6 627,-3-1 113,1 1 1,-1 1-1,0 0 1,1 0 0,13 4-1,-22-4-56,0 1 0,0-1 0,0 0 0,0 1 1,0 0-1,-1 0 0,1-1 0,0 2 0,-1-1 0,0 0 0,1 0 0,-1 1 0,0-1 0,0 1 0,0 0 0,-1 0 0,1 0 1,-1-1-1,1 2 0,-1-1 0,0 0 0,1 4 0,2 12-71,-1-1 0,-1 1 0,0 0 0,-2 28 0,0 11-25,34 304-2,-4-59 0,-1 516 0,-31-790 0,-3-66 0,-12-167 0,-16-123 0,18 217 0,7 38 0,-3 0 0,-4 0 0,-23-69 0,38 139 0,-1 0 0,1 0 0,-1 0 0,0 0 0,0 0 0,0 0 0,0 1 0,0-1 0,0 0 0,-1 0 0,1 1 0,0-1 0,-1 0 0,0 1 0,1 0 0,-1-1 0,0 1 0,1 0 0,-1 0 0,0 0 0,-2-1 0,2 2 0,0 0 0,0 0 0,0 0 0,1 0 0,-1 1 0,0-1 0,0 1 0,1-1 0,-1 1 0,0 0 0,1-1 0,-1 1 0,0 0 0,1 0 0,-1 0 0,1 0 0,0 1 0,-1-1 0,-1 2 0,-7 8 0,1 1 0,0 1 0,0-1 0,-10 22 0,-188 415 0,183-387 0,9-23 0,-26 48 0,40-85 0,-1 1 0,1-1 0,0 0 0,-1 1 0,1-1 0,-1 0 0,0 0 0,0 0 0,0 0 0,0-1 0,0 1 0,0 0 0,0-1 0,0 0 0,-1 1 0,1-1 0,-4 1 0,4-2 0,1 0 0,-1-1 0,0 1 0,1-1 0,-1 1 0,1-1 0,-1 0 0,1 1 0,0-1 0,-1 0 0,1 0 0,0 0 0,0 0 0,-1 0 0,1 0 0,0-1 0,0 1 0,0 0 0,0-1 0,1 1 0,-1 0 0,0-1 0,0 1 0,1-1 0,-1 1 0,1-1 0,0 1 0,-1-1 0,1 0 0,0-2 0,-19-70 0,-10-93 0,-8-31 0,34 184 0,3 12 0,0 0 0,-1-1 0,1 1 0,-1 0 0,1 0 0,-1 0 0,0 0 0,0 0 0,0 0 0,0 0 0,0 0 0,0 0 0,0 1 0,-1-1 0,1 0 0,0 1 0,-1-1 0,-2-1 0,4 2 0,-1 1 0,0-1 0,1 0 0,-1 1 0,1-1 0,-1 0 0,1 0 0,0 0 0,-1 1 0,1-1 0,0 0 0,-1 0 0,1 0 0,0 0 0,0 0 0,0 0 0,0 0 0,0 0 0,0 1 0,0-1 0,0 0 0,0 0 0,0 0 0,1 0 0,-1 0 0,0 0 0,1 1 0,-1-2 0,2-7 0,68-291 0,-17 87 0,-28 86 0,-6-1 0,-5-1 0,-4-179 0,-28 43 0,0-49 0,19 4 0,-1 306 0,0 0 0,0-1 0,0 1 0,0 0 0,1 0 0,0 0 0,0 0 0,0 0 0,0 0 0,1 0 0,-1 1 0,1-1 0,0 0 0,0 1 0,1-1 0,-1 1 0,1 0 0,-1 0 0,4-3 0,-1 3 0,0-1 0,1 2 0,-1-1 0,1 0 0,-1 1 0,1 0 0,0 1 0,-1-1 0,1 1 0,0 0 0,0 0 0,10 1 0,3 0 0,0 1 0,-1 1 0,1 1 0,-1 0 0,0 1 0,1 1 0,-2 1 0,1 1 0,-1 0 0,23 14 0,0 3 0,-1 1 0,-2 2 0,37 35 0,-42-31 0,0 1 0,-3 1 0,48 70 0,55 123 0,-104-163 0,-3 1 0,-3 2 0,26 122 0,-29-108 0,-1 10 0,-3 0 0,5 142 0,-22 186 0,-2-195 0,2 2113 0,3-1293 0,-4-962 0,-4 0 0,-3-1 0,-24 89 0,24-140 0,-1-1 0,-1 1 0,-1-2 0,-2 0 0,-33 48 0,39-62 0,-123 170 0,65-94 0,3 0 0,-123 158 0,152-205 0,-157 181 0,143-173 0,-2-1 0,-68 49 0,-156 78 0,258-165 0,29-15 0,30-17 0,6-14 0,-2-2 0,-1-2 0,-2-1 0,38-49 0,-49 55 0,18-24 0,-3-3 0,-3-1 0,-2-2 0,-3-2 0,-3-2 0,44-116 0,-16-1 0,56-264 0,-88 287 0,-7-1 0,-7-1 0,-7-1 0,-18-280 0,0 392 0,-2 38 0,-2 18 0,-8 26 0,-42 96 0,-73 215 0,108-269 0,3-7 0,-113 286 0,135-348 0,0 0 0,0 0 0,0 0 0,0 1 0,0-1 0,-1 0 0,1-1 0,-1 1 0,1 0 0,-1 0 0,0-1 0,-2 3 0,3-3 0,1-1 0,-1 0 0,1 0 0,-1 0 0,1 0 0,-1 0 0,1 0 0,-1 0 0,1 0 0,-1 0 0,1-1 0,-1 1 0,1 0 0,-1 0 0,1 0 0,-1 0 0,1-1 0,0 1 0,-1 0 0,1 0 0,-1-1 0,1 1 0,0 0 0,-1-1 0,1 1 0,0-1 0,-1 1 0,1 0 0,0-1 0,0 1 0,-1-1 0,1 1 0,0-1 0,0 0 0,-4-9 0,1 1 0,0-1 0,1 0 0,-2-15 0,-44-477 0,31-5 0,13 305 0,3 173 0,2 4 0,-2 0 0,-1 0 0,-1 0 0,-11-46 0,13 69 0,1 0 0,-1 0 0,0 0 0,1 1 0,-1-1 0,0 0 0,0 0 0,0 1 0,0-1 0,0 1 0,0-1 0,-1 1 0,1-1 0,0 1 0,-1 0 0,1-1 0,-1 1 0,0 0 0,1 0 0,-1 0 0,0 0 0,1 1 0,-1-1 0,0 0 0,0 1 0,-2-1 0,-1 1 0,1 1 0,0-1 0,-1 1 0,1 0 0,0 1 0,0-1 0,0 1 0,0-1 0,0 1 0,0 0 0,-6 5 0,-29 21 0,1 3 0,1 1 0,2 2 0,-31 39 0,-423 522 0,147-168 0,336-420 0,-22 28 0,-62 57 0,87-90 0,1 1 0,-1-1 0,0 0 0,0 0 0,0 0 0,0-1 0,0 1 0,0 0 0,0-1 0,0 0 0,-1 0 0,1 0 0,-1 0 0,1-1 0,0 1 0,-6-1 0,6 0 0,0-1 0,0 0 0,0 0 0,0-1 0,0 1 0,0-1 0,0 1 0,1-1 0,-1 0 0,0 0 0,1 0 0,0 0 0,-1 0 0,1-1 0,0 1 0,0-1 0,1 1 0,-3-4 0,-14-23 0,2-1 0,0 0 0,-18-55 0,-24-103 0,52 167 0,-23-102 0,-13-129 0,31 174 0,11 75 0,0 0 0,-1 0 0,1 0 0,0 0 0,-1 1 0,1-1 0,-1 0 0,0 0 0,0 1 0,0-1 0,0 0 0,-1 1 0,1-1 0,-1 1 0,1 0 0,-1-1 0,0 1 0,0 0 0,0 0 0,-4-3 0,5 5 0,0 0 0,0 0 0,0 0 0,0 0 0,0 0 0,0 0 0,0 0 0,0 0 0,0 0 0,0 1 0,0-1 0,0 0 0,0 1 0,0-1 0,0 1 0,0-1 0,0 1 0,1 0 0,-1-1 0,-1 2 0,-23 31 0,-8 31 0,-46 129 0,55-125 0,-63 121 0,86-186 0,-1 0 0,1 0 0,-1 0 0,0 0 0,1 0 0,-1 0 0,-1-1 0,1 1 0,0-1 0,-1 1 0,1-1 0,-1 0 0,0 0 0,1 0 0,-1 0 0,0-1 0,0 1 0,-5 1 0,7-3 0,0 0 0,0 0 0,0-1 0,0 1 0,1 0 0,-1-1 0,0 1 0,0 0 0,0-1 0,0 1 0,1-1 0,-1 1 0,0-1 0,0 0 0,1 1 0,-1-1 0,0 0 0,1 1 0,-1-1 0,1 0 0,-1 0 0,0-1 0,-11-37 0,6 1 0,-3-63 0,9 89 0,0 0 0,0-1 0,1 1 0,1 0 0,0 0 0,1 0 0,0 1 0,0-1 0,8-16 0,-10 27 0,-1 1 0,0-1 0,1 0 0,-1 0 0,1 0 0,-1 0 0,1 0 0,-1 1 0,1-1 0,0 0 0,-1 1 0,1-1 0,0 0 0,-1 1 0,1-1 0,0 1 0,0-1 0,0 1 0,0-1 0,0 1 0,-1-1 0,1 1 0,0 0 0,0 0 0,0 0 0,0-1 0,0 1 0,0 0 0,0 0 0,0 0 0,0 0 0,0 1 0,0-1 0,0 0 0,0 0 0,0 0 0,0 1 0,0-1 0,-1 1 0,2 0 0,3 2 0,0 1 0,-1 0 0,1 0 0,-1 0 0,0 1 0,4 7 0,169 259 0,-43-57 0,-118-192 0,8 16 0,2-2 0,2-1 0,33 33 0,-56-63 0,1-1 0,-1 1 0,1-1 0,0 0 0,0 0 0,0-1 0,0 1 0,0-1 0,1-1 0,0 1 0,-1-1 0,1 0 0,0-1 0,0 0 0,0 0 0,8 0 0,-6-2 0,1 0 0,-1-1 0,1 0 0,-1-1 0,0 0 0,0 0 0,0-1 0,0 0 0,-1 0 0,1-1 0,11-9 0,18-15 0,-2 0 0,52-56 0,58-82 0,-107 121 0,433-525-352,-26-21 148,-408 535 204,-20 28 0,2 1 0,1 1 0,28-29 0,-47 54 0,-1 1 0,0 0 0,1 0 0,-1-1 0,1 1 0,-1 0 0,1 0 0,-1 1 0,1-1 0,0 0 0,0 1 0,-1-1 0,4 0 0,-4 1 0,-1 0 0,1 0 0,0 0 0,0 0 0,-1 1 0,1-1 0,0 0 0,-1 0 0,1 1 0,0-1 0,-1 0 0,1 1 0,-1-1 0,1 0 0,-1 1 0,1-1 0,0 1 0,-1-1 0,1 1 0,-1-1 0,0 1 0,1 0 0,0 0 0,1 5 0,0 0 0,0 0 0,0 0 0,-1 0 0,0 0 0,1 9 0,4 106 227,-13 204 0,-1-165-125,5 45-102,-8 150 0,7-340 0,-2-17 0,-8-23 0,14 25 0,-80-211 0,78 205 0,-1 0 0,0 0 0,0 1 0,0-1 0,0 1 0,-1 0 0,0 0 0,0 0 0,-1 0 0,1 1 0,-7-6 0,8 9 0,1 0 0,-1 0 0,1 0 0,-1 1 0,1-1 0,-1 1 0,0-1 0,1 1 0,-1 0 0,1 0 0,-1 0 0,0 0 0,1 0 0,-1 1 0,1-1 0,-1 1 0,0 0 0,1 0 0,0 0 0,-1 0 0,1 0 0,-1 0 0,1 0 0,0 1 0,0 0 0,0-1 0,0 1 0,0 0 0,0 0 0,-2 3 0,-13 12 0,2 1 0,0 1 0,1 0 0,-21 40 0,-38 95 0,35-70 0,35-79 0,-2 8 0,-1-1 0,-1-1 0,0 1 0,-14 17 0,21-28 0,-2 1 0,1-1 0,0 0 0,0 1 0,0-1 0,-1 0 0,1 0 0,0 0 0,-1 0 0,1 0 0,-1 0 0,1 0 0,-1-1 0,0 1 0,1-1 0,-1 1 0,0-1 0,1 1 0,-1-1 0,0 0 0,0 0 0,1 0 0,-1 0 0,0 0 0,0 0 0,1 0 0,-1-1 0,0 1 0,1-1 0,-1 1 0,0-1 0,1 0 0,-1 1 0,1-1 0,-1 0 0,1 0 0,-1 0 0,1 0 0,0 0 0,-1-1 0,1 1 0,0 0 0,0-1 0,0 1 0,-2-3 0,-10-17 0,1 0 0,1-1 0,1 0 0,1 0 0,0-1 0,-5-25 0,2 9 0,-155-507-227,-143-416-304,290 909 549,-243-599-1275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09T01:49:41.327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291 1,'1199'0,"-1139"3,-1 3,75 16,79 9,222 3,-405-29,1 1,40 14,-45-12,0-1,0-1,45 5,103-12,34 2,-195 1,-1 0,0 0,0 2,0-1,0 2,-1 0,0 0,0 1,0 0,-1 0,0 2,13 10,9 12,0 2,29 40,-18-21,105 127,-137-162,-2 1,0 0,13 33,-1-1,3 8,-2 1,-3 1,-3 0,16 112,-25-98,-7 139,-3-87,1-108,0 0,-2 0,0 0,-1-1,0 0,-1 0,-1 0,-1 0,-13 20,19-33,-1 0,1 0,-1 0,0 0,0 0,-1-1,1 1,0-1,-1 0,1 0,-1 0,0 0,0-1,0 1,0-1,0 0,0 0,0-1,0 1,0-1,0 0,0 0,0 0,0 0,0-1,-1 0,-4-1,-6-3,1 1,-1-2,1 0,0-1,1 0,-14-10,-49-39,3-4,-112-118,2 2,129 129,-1 3,-3 2,-1 3,-2 2,-96-42,44 31,-143-84,203 100,-2 2,-2 3,0 3,-1 2,-74-17,-403-96,400 96,-107-27,192 56,-1 2,0 2,-51 1,69 2,-1-1,0-1,1-2,0-1,-59-24,82 28,0 0,0-1,1 0,-1-1,1 0,1 0,-1-1,1 0,0 0,-8-11,0-4,1 0,-21-43,23 41,10 18,0 0,0 1,-1-1,0 1,0 0,0 0,-1 1,-7-7,11 11,1-1,-1 1,0 0,1-1,-1 1,0 0,1-1,-1 1,0 0,1 0,-1 0,0 0,0-1,1 1,-1 0,0 0,0 0,1 1,-1-1,0 0,0 0,1 0,-1 0,0 1,1-1,-1 0,0 1,0 0,-1 1,1 0,0 0,-1 0,1 0,0 0,0 0,0 0,0 1,1-1,-1 0,1 1,-1-1,1 5,-6 61,8 127,1-65,-2-87,2 0,2 0,2 0,2-1,1 0,2-1,2 0,38 75,-21-54,4-1,73 99,-18-41,196 234,-250-319,1-2,2-2,67 41,-8-7,-40-27,2-3,1-2,1-3,2-3,1-3,88 20,-97-25,56 24,-74-25,1-2,1-2,74 15,423 12,1-41,-221-1,-284 3,-24 0,1 0,-1-1,1 0,-1 0,1-1,-1-1,0 1,12-5,-20 6,-1 0,1-1,-1 1,1 0,-1 0,0-1,1 1,-1 0,1-1,-1 1,0 0,1-1,-1 1,0-1,0 1,1 0,-1-1,0 1,0-1,0 1,0-1,1 1,-1-1,0 1,0-1,0 1,0-1,0 1,0-1,0 1,0-1,-1 1,1-1,0 0,-13-19,-28-14,39 33,-55-39,-2 3,-126-58,-141-33,309 121,-277-85,45 15,-225-107,443 172,1-2,0-1,1-2,1 0,1-2,0-1,-39-39,-288-256,265 240,21 11,46 41,-1 2,-38-28,52 43,1 1,-1 0,0 1,-1-1,1 2,-1-1,0 2,0-1,0 1,0 1,-18-1,-6 4,-21 0,52-1,0-1,0-1,0 1,0 0,0-1,0 0,0 0,0 1,0-2,1 1,-1 0,-5-3,8 3,0 1,0-1,0 1,0 0,0-1,0 1,0 0,0-1,0 1,1-1,-1 1,0 0,0-1,0 1,0 0,0-1,1 1,-1 0,0-1,0 1,0 0,1 0,-1-1,0 1,1 0,-1 0,0-1,1 1,-1 0,0 0,1 0,-1 0,0-1,1 1,-1 0,0 0,1 0,-1 0,0 0,1 0,-1 0,1 0,-1 0,0 0,1 0,0 0,21-4,363-52,-227 31,-14 7,-70 11,125-30,-151 26,61-5,-19 3,72-4,-12 3,-74 5,1 3,-1 4,78 7,-133-3,0 2,0 0,0 1,0 1,-1 1,0 1,37 21,4 8,58 46,-68-47,365 234,-380-245,-1 2,0 1,-3 2,45 51,-7-7,-63-66,0 1,-1 0,-1 0,1 0,-1 1,-1 0,0 0,0 0,-1 0,-1 1,0-1,0 1,-1 0,0-1,-1 13,0 2,-1 0,-1 0,-2 0,0-1,-12 36,9-41,-1 0,-1-1,-1 0,0-1,-17 22,-71 76,78-93,0-1,-1 0,-1-2,0 0,-2-2,-34 20,0-7,-78 30,105-47,-1-2,-1-1,-39 7,21-6,-79 28,4 0,-3-11,-163 16,201-31,47-6,-59 2,-175-16,234 2,-1-2,1-2,1-2,-50-20,41 11,1-3,1-2,2-3,-49-34,-189-169,229 177,3-2,-79-106,126 152,-41-56,-55-103,92 148,0-1,2-1,1 1,0-1,2-1,1 1,1-1,0 0,1-34,3 55,0 1,0-1,1 0,-1 0,0 1,1-1,0 1,0-1,0 0,0 1,0-1,0 1,1 0,-1-1,1 1,0 0,-1 0,1 0,0 0,0 0,0 1,1-1,-1 1,0-1,1 1,-1 0,1 0,-1 0,1 0,2-1,8 0,0 0,0 0,1 1,-1 1,14 1,-7-1,1222 8,-950 10,-169-6,288 23,-403-35,0 1,0 0,-1 0,1 1,0 0,-1 0,1 0,-1 1,0 0,0 1,0 0,-1 0,1 0,-1 1,0 0,0 0,0 0,-1 1,0 0,0 0,0 0,-1 1,0 0,0-1,-1 1,0 1,0-1,-1 0,3 12,1 4,4 10,-2 1,-2-1,-1 1,-1 0,-1 44,-5-67,0 0,-1 0,0 0,-1 0,0 0,-1-1,0 1,-8 12,-57 74,36-55,-2-2,-2-1,-1-2,-2-2,-1-2,-2-1,-1-3,-50 25,-53 29,60-32,48-24,40-27,-1 0,1 1,0-1,0 0,0 1,-1-1,1 0,0 1,0-1,0 0,0 1,-1-1,1 0,0 1,0-1,0 0,0 1,0-1,0 0,0 1,0-1,0 1,0-1,0 0,0 1,1-1,-1 0,0 1,0-1,0 0,0 1,1-1,-1 0,0 1,25 8,4-4,323 64,-265-53,-52-10,62 17,-60-12,0-2,1-1,0-2,45 1,157-8,-96-2,46-6,-163 5,-1-1,1-1,-2-1,1-1,26-13,-4-3,-2-2,0-2,-2-2,-2-1,60-59,178-146,-269 227,36-29,26-20,89-56,21-10,21-14,-101 67,-78 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09T01:49:43.731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1084 0,'-10'1,"1"1,-1 0,0 0,1 1,0 0,0 1,0 0,0 0,0 1,1 0,0 0,0 1,-13 13,7-7,1 1,0 1,1 0,1 1,0 0,-12 24,-42 99,32-62,-4-2,-58 88,-59 88,51-77,51-94,15-23,-43 84,-50 101,83-133,32-82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09T02:39:47.127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1857-3F3D-48A2-C632-D65B6F23C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B893D-B89C-ABD2-C6E4-29B7D8A9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E42B-0159-46DA-9141-10E91467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25E77-9AAD-D827-28DA-E9BAF27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41058-0D13-745D-9600-9C7A918E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9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4BF3-6B36-DB37-40F4-4B5B18F7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BCB39-CB0B-34CF-BACD-B5BAF3E36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74BEE-6F51-0A84-7D9E-2D33F3DF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04FD9-D9CB-5E77-7B9B-9E1B22FC8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3E119-FBC4-3253-06DE-649C5E82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9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2E06F-F9D0-3E2F-55DC-4338A8B19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6F2B77-E74C-C4C0-FDE5-D5E131955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A8C30-79C8-EE5B-4416-E749EB25E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1D329-999E-1827-9C6A-4F7108B6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BFD7A-7D28-844D-2C10-92B8B880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1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E85C-CE48-C4B1-498D-53A391B4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CB7E9-0804-F9D4-EA18-A33D380B5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4933-4F5F-08A8-50CD-581E5BFB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51343-F82F-9C54-B5C3-528943BF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A74D-DD8D-61B4-A09F-BA0E053B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9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28C0-4982-479B-76EE-D02CC5D0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4529-DF39-A735-D7CE-3EF570C01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B4F4-968E-A17E-82DC-392EA33E2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8390B-C3EA-C27C-FC14-002299AF4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1D4A-FDE1-FF24-5600-84E25A93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5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D914-2A24-0FCF-0409-4FBAD997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A13A9-FB54-ADCD-F8E1-8BA49DDB19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1FA28-EF67-6B01-45FB-6D3695B56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6E802-FF25-022F-23A0-ACC7639B1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76E6C-E4C9-2868-BCD1-350EEA2F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44E96-0B0B-1394-0BC5-9BFAE113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6019-7055-2640-07EC-FF64DFC3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9FE18-10D9-27DA-0E77-FDEF39F0D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B0378-B48D-18D9-C53D-02E47539E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DE141-8E51-E71C-08A0-166C839D6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A144B-AE08-D7AB-A0D7-74F5FEBA1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596D9A-1F98-BF27-9B70-CAAD2E04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94DCC-E1DD-1CF4-B791-265D1B14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E5652-AD95-05E4-D0D3-46CC40BE0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9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8049-5CBF-FDC0-BE28-F1510FCA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97214-DBBD-7A4E-F9A8-6E7DCEF6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939EA-33E0-62FF-708C-C5B3B08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E56C1-29DB-7F4D-E065-191C1DEB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3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5BE63-ADA6-C3A8-7F1D-2A98B7F4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521E5-AC04-E0F3-B03F-9548903D8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8ABD8-B6DC-CB15-AC42-F5D5161E5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7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F59B-80BC-5B0F-0BB0-B76BAF48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06E91-8D11-B1EB-D5F9-84F176BA6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32386-920C-5040-8DD8-44BF8795A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C734C-EAF2-4EC9-12FB-AE478976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8FE86-0DFD-7122-4521-CDF76D9E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07EEB-8F78-D720-4EE7-420B18FB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D980-9231-C16F-9160-C9183381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3C711-31BC-D820-5002-3225DDE32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77216-F47F-2F1E-7EE3-1265C8C03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715F5-8EC4-00A9-E6B8-961FAC12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6F8DC-52B3-2C85-FE6E-B1C387F8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6CC22-B3FE-60E5-F17F-3850439E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6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FB9BFE-CEB8-E630-E918-22CA23FFE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B7C32-D05B-27FF-68C7-3DD906FB4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1186E-3DEF-68EE-57C9-2B6C59A73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64ABE-B6CC-4DAC-858C-48C2D20BCEC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3CA02-66AC-6D17-CDD2-994040E1E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CB63C-64C6-463B-ED8C-DB6F3F56D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E7C7E-D301-4851-AD70-E1DC37A42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4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E58C51-7385-18E0-845F-F29E3CCC0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8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97F69D-26C5-148D-869F-3B3AD1E58A4D}"/>
              </a:ext>
            </a:extLst>
          </p:cNvPr>
          <p:cNvSpPr txBox="1"/>
          <p:nvPr/>
        </p:nvSpPr>
        <p:spPr>
          <a:xfrm>
            <a:off x="3317212" y="1087276"/>
            <a:ext cx="5380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LONG BIÊN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CAD25-E152-E7D3-5020-D6D03C91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064" y="1853178"/>
            <a:ext cx="1542422" cy="1542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D1159-518E-B45A-9893-9854ED6467BE}"/>
              </a:ext>
            </a:extLst>
          </p:cNvPr>
          <p:cNvSpPr txBox="1"/>
          <p:nvPr/>
        </p:nvSpPr>
        <p:spPr>
          <a:xfrm>
            <a:off x="2172790" y="3395600"/>
            <a:ext cx="8007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E997A-B98F-6D70-6716-84FF461A81E2}"/>
              </a:ext>
            </a:extLst>
          </p:cNvPr>
          <p:cNvSpPr txBox="1"/>
          <p:nvPr/>
        </p:nvSpPr>
        <p:spPr>
          <a:xfrm>
            <a:off x="3571353" y="4103486"/>
            <a:ext cx="487184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Đào Thị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8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F8198-33DD-5C52-7DD1-710A9E20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ỉa táo thành hình chú thỏ đáng yêu đơn giản không ngờ">
            <a:extLst>
              <a:ext uri="{FF2B5EF4-FFF2-40B4-BE49-F238E27FC236}">
                <a16:creationId xmlns:a16="http://schemas.microsoft.com/office/drawing/2014/main" id="{52A9B004-CFF9-56F8-E459-BACAAF6C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40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6FF024-1EB1-6A07-2896-9851E83D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950070-2AA8-2DD1-FC2A-E547CFFC8BF9}"/>
              </a:ext>
            </a:extLst>
          </p:cNvPr>
          <p:cNvSpPr/>
          <p:nvPr/>
        </p:nvSpPr>
        <p:spPr>
          <a:xfrm>
            <a:off x="317558" y="2321291"/>
            <a:ext cx="11556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sản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phẩm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của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636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cho trẻ mầm non các bài thơ về các loại quả trái cây dạy bé học nói - ECE channel">
            <a:hlinkClick r:id="" action="ppaction://media"/>
            <a:extLst>
              <a:ext uri="{FF2B5EF4-FFF2-40B4-BE49-F238E27FC236}">
                <a16:creationId xmlns:a16="http://schemas.microsoft.com/office/drawing/2014/main" id="{BBBC9F0A-6CCC-6B84-F95A-3E2241A49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EFFA7-CA25-AB61-D939-1E9D55E8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71"/>
            <a:ext cx="12192000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1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2AD1E-A4BD-AE90-B730-40C95412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8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67978-9D61-4261-9AD4-84F52C5D2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D375A-1064-A074-3BB7-994A09B0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52387"/>
            <a:ext cx="12112978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1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54148-8DE7-FDC6-F2D2-EEA5ED3F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1" y="342899"/>
            <a:ext cx="11424357" cy="64262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B5CF903-361F-EB67-7F78-5F73277CB68D}"/>
                  </a:ext>
                </a:extLst>
              </p14:cNvPr>
              <p14:cNvContentPartPr/>
              <p14:nvPr/>
            </p14:nvContentPartPr>
            <p14:xfrm>
              <a:off x="4032360" y="2627280"/>
              <a:ext cx="3570480" cy="3308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B5CF903-361F-EB67-7F78-5F73277CB6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96360" y="2591280"/>
                <a:ext cx="3642120" cy="337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A2D5675-07E6-E685-B665-55FAABDACE41}"/>
                  </a:ext>
                </a:extLst>
              </p14:cNvPr>
              <p14:cNvContentPartPr/>
              <p14:nvPr/>
            </p14:nvContentPartPr>
            <p14:xfrm>
              <a:off x="4929840" y="1217880"/>
              <a:ext cx="1482840" cy="782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A2D5675-07E6-E685-B665-55FAABDACE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3840" y="1181880"/>
                <a:ext cx="155448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E58FA5-83E9-09AC-6A4E-82B9BAB6A1DB}"/>
                  </a:ext>
                </a:extLst>
              </p14:cNvPr>
              <p14:cNvContentPartPr/>
              <p14:nvPr/>
            </p14:nvContentPartPr>
            <p14:xfrm>
              <a:off x="4136760" y="2776320"/>
              <a:ext cx="3465360" cy="3066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E58FA5-83E9-09AC-6A4E-82B9BAB6A1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4120" y="2713320"/>
                <a:ext cx="3591000" cy="31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774939D-B377-5D47-5CB7-4B48AC56D25D}"/>
                  </a:ext>
                </a:extLst>
              </p14:cNvPr>
              <p14:cNvContentPartPr/>
              <p14:nvPr/>
            </p14:nvContentPartPr>
            <p14:xfrm>
              <a:off x="3667680" y="3004920"/>
              <a:ext cx="3793680" cy="27111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774939D-B377-5D47-5CB7-4B48AC56D25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4680" y="2942280"/>
                <a:ext cx="3919320" cy="28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263E2F-09DB-106E-01C6-1ED680F86D86}"/>
                  </a:ext>
                </a:extLst>
              </p14:cNvPr>
              <p14:cNvContentPartPr/>
              <p14:nvPr/>
            </p14:nvContentPartPr>
            <p14:xfrm>
              <a:off x="4913280" y="1360080"/>
              <a:ext cx="1821600" cy="881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263E2F-09DB-106E-01C6-1ED680F86D8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59280" y="1252440"/>
                <a:ext cx="1929240" cy="10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B952128-43ED-6442-B0C9-F552C4EDDBBB}"/>
                  </a:ext>
                </a:extLst>
              </p14:cNvPr>
              <p14:cNvContentPartPr/>
              <p14:nvPr/>
            </p14:nvContentPartPr>
            <p14:xfrm>
              <a:off x="5861880" y="2171520"/>
              <a:ext cx="390240" cy="615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B952128-43ED-6442-B0C9-F552C4EDDB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08240" y="2063520"/>
                <a:ext cx="497880" cy="83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396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AFE4E-0A4F-818C-C6DF-5D6B24BF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44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1F749A-BE72-182B-B4A3-7D093D51951D}"/>
              </a:ext>
            </a:extLst>
          </p:cNvPr>
          <p:cNvSpPr/>
          <p:nvPr/>
        </p:nvSpPr>
        <p:spPr>
          <a:xfrm>
            <a:off x="1345724" y="2256135"/>
            <a:ext cx="95005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Món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ngon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từ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táo</a:t>
            </a:r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C23D4C-D8EA-26B8-D28D-C98F46A12C00}"/>
                  </a:ext>
                </a:extLst>
              </p14:cNvPr>
              <p14:cNvContentPartPr/>
              <p14:nvPr/>
            </p14:nvContentPartPr>
            <p14:xfrm>
              <a:off x="2800440" y="708840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C23D4C-D8EA-26B8-D28D-C98F46A12C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6440" y="60084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9189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D07FC-542A-9290-0EF4-FDCBAB6DE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2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57</Words>
  <Application>Microsoft Office PowerPoint</Application>
  <PresentationFormat>Widescreen</PresentationFormat>
  <Paragraphs>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P201</dc:creator>
  <cp:lastModifiedBy>P201</cp:lastModifiedBy>
  <cp:revision>4</cp:revision>
  <dcterms:created xsi:type="dcterms:W3CDTF">2025-08-19T08:34:46Z</dcterms:created>
  <dcterms:modified xsi:type="dcterms:W3CDTF">2026-01-09T03:01:20Z</dcterms:modified>
</cp:coreProperties>
</file>