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8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45 ảnh động đẹp nhất dành cho điện thoại thân yêu của mọi người đây ^^ -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5240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1371600"/>
            <a:ext cx="47004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$ ĐT QUỐC OAI</a:t>
            </a:r>
          </a:p>
          <a:p>
            <a:pPr algn="ctr"/>
            <a:r>
              <a:rPr lang="en-US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PHÚ MÃN</a:t>
            </a:r>
            <a:endParaRPr lang="en-US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438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LÜnh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vùc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ph¸t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triÓn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ng«n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÷</a:t>
            </a:r>
            <a:endParaRPr lang="en-US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244334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ch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÷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c¸i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: h, k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26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§Ò 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tµi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µm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quen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ch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÷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c¸i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: h, k</a:t>
            </a:r>
            <a:endParaRPr lang="en-US" sz="2400" b="1" dirty="0" smtClean="0">
              <a:solidFill>
                <a:srgbClr val="002060"/>
              </a:solidFill>
              <a:latin typeface=".VnTime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Løa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5-6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A1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Thêi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30- 35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phót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410200"/>
            <a:ext cx="5105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Xuyến</a:t>
            </a:r>
            <a:endParaRPr lang="en-US" sz="2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2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2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2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2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  <p:pic>
        <p:nvPicPr>
          <p:cNvPr id="1127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140</Words>
  <Application>Microsoft Office PowerPoint</Application>
  <PresentationFormat>On-screen Show (4:3)</PresentationFormat>
  <Paragraphs>49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IK</cp:lastModifiedBy>
  <cp:revision>2</cp:revision>
  <dcterms:created xsi:type="dcterms:W3CDTF">2015-02-01T14:56:26Z</dcterms:created>
  <dcterms:modified xsi:type="dcterms:W3CDTF">2015-02-01T15:07:13Z</dcterms:modified>
</cp:coreProperties>
</file>