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74" r:id="rId11"/>
    <p:sldId id="264" r:id="rId12"/>
    <p:sldId id="265" r:id="rId13"/>
    <p:sldId id="266" r:id="rId14"/>
    <p:sldId id="271" r:id="rId15"/>
    <p:sldId id="275" r:id="rId16"/>
    <p:sldId id="276" r:id="rId17"/>
    <p:sldId id="277" r:id="rId18"/>
  </p:sldIdLst>
  <p:sldSz cx="18288000" cy="10287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Noto Sans Bold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56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bai%20hat%20cac%20chu%20diem\Nhac%20thieu%20nhi\nuoc%20va%20hien%20tuong%20tu%20nhuen\Nhom%20Giot%20Suong%20-%20Mua%20He.mp3" TargetMode="Externa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svg"/><Relationship Id="rId18" Type="http://schemas.openxmlformats.org/officeDocument/2006/relationships/image" Target="../media/image14.png"/><Relationship Id="rId3" Type="http://schemas.openxmlformats.org/officeDocument/2006/relationships/image" Target="../media/image10.svg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11.png"/><Relationship Id="rId17" Type="http://schemas.openxmlformats.org/officeDocument/2006/relationships/image" Target="../media/image24.svg"/><Relationship Id="rId25" Type="http://schemas.openxmlformats.org/officeDocument/2006/relationships/image" Target="../media/image32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svg"/><Relationship Id="rId24" Type="http://schemas.openxmlformats.org/officeDocument/2006/relationships/image" Target="../media/image17.pn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svg"/><Relationship Id="rId10" Type="http://schemas.openxmlformats.org/officeDocument/2006/relationships/image" Target="../media/image10.png"/><Relationship Id="rId19" Type="http://schemas.openxmlformats.org/officeDocument/2006/relationships/image" Target="../media/image26.svg"/><Relationship Id="rId4" Type="http://schemas.openxmlformats.org/officeDocument/2006/relationships/image" Target="../media/image7.png"/><Relationship Id="rId9" Type="http://schemas.openxmlformats.org/officeDocument/2006/relationships/image" Target="../media/image16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svg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image" Target="../media/image10.svg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11.png"/><Relationship Id="rId17" Type="http://schemas.openxmlformats.org/officeDocument/2006/relationships/image" Target="../media/image24.svg"/><Relationship Id="rId25" Type="http://schemas.openxmlformats.org/officeDocument/2006/relationships/image" Target="../media/image36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svg"/><Relationship Id="rId24" Type="http://schemas.openxmlformats.org/officeDocument/2006/relationships/image" Target="../media/image20.pn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26.svg"/><Relationship Id="rId4" Type="http://schemas.openxmlformats.org/officeDocument/2006/relationships/image" Target="../media/image7.png"/><Relationship Id="rId9" Type="http://schemas.openxmlformats.org/officeDocument/2006/relationships/image" Target="../media/image16.sv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800608"/>
            <a:ext cx="18288000" cy="4854633"/>
          </a:xfrm>
          <a:custGeom>
            <a:avLst/>
            <a:gdLst/>
            <a:ahLst/>
            <a:cxnLst/>
            <a:rect l="l" t="t" r="r" b="b"/>
            <a:pathLst>
              <a:path w="18288000" h="4854633">
                <a:moveTo>
                  <a:pt x="0" y="0"/>
                </a:moveTo>
                <a:lnTo>
                  <a:pt x="18288000" y="0"/>
                </a:lnTo>
                <a:lnTo>
                  <a:pt x="18288000" y="4854633"/>
                </a:lnTo>
                <a:lnTo>
                  <a:pt x="0" y="4854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8065" y="5143500"/>
            <a:ext cx="17940905" cy="6682987"/>
          </a:xfrm>
          <a:custGeom>
            <a:avLst/>
            <a:gdLst/>
            <a:ahLst/>
            <a:cxnLst/>
            <a:rect l="l" t="t" r="r" b="b"/>
            <a:pathLst>
              <a:path w="17940905" h="6682987">
                <a:moveTo>
                  <a:pt x="0" y="0"/>
                </a:moveTo>
                <a:lnTo>
                  <a:pt x="17940905" y="0"/>
                </a:lnTo>
                <a:lnTo>
                  <a:pt x="17940905" y="6682987"/>
                </a:lnTo>
                <a:lnTo>
                  <a:pt x="0" y="6682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587124"/>
            <a:ext cx="3449355" cy="1492630"/>
          </a:xfrm>
          <a:custGeom>
            <a:avLst/>
            <a:gdLst/>
            <a:ahLst/>
            <a:cxnLst/>
            <a:rect l="l" t="t" r="r" b="b"/>
            <a:pathLst>
              <a:path w="3449355" h="1492630">
                <a:moveTo>
                  <a:pt x="0" y="0"/>
                </a:moveTo>
                <a:lnTo>
                  <a:pt x="3449355" y="0"/>
                </a:lnTo>
                <a:lnTo>
                  <a:pt x="3449355" y="1492630"/>
                </a:lnTo>
                <a:lnTo>
                  <a:pt x="0" y="1492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09945" y="3650870"/>
            <a:ext cx="3449355" cy="1492630"/>
          </a:xfrm>
          <a:custGeom>
            <a:avLst/>
            <a:gdLst/>
            <a:ahLst/>
            <a:cxnLst/>
            <a:rect l="l" t="t" r="r" b="b"/>
            <a:pathLst>
              <a:path w="3449355" h="1492630">
                <a:moveTo>
                  <a:pt x="0" y="0"/>
                </a:moveTo>
                <a:lnTo>
                  <a:pt x="3449355" y="0"/>
                </a:lnTo>
                <a:lnTo>
                  <a:pt x="3449355" y="1492630"/>
                </a:lnTo>
                <a:lnTo>
                  <a:pt x="0" y="1492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23769" y="2038861"/>
            <a:ext cx="1838994" cy="795783"/>
          </a:xfrm>
          <a:custGeom>
            <a:avLst/>
            <a:gdLst/>
            <a:ahLst/>
            <a:cxnLst/>
            <a:rect l="l" t="t" r="r" b="b"/>
            <a:pathLst>
              <a:path w="1838994" h="795783">
                <a:moveTo>
                  <a:pt x="0" y="0"/>
                </a:moveTo>
                <a:lnTo>
                  <a:pt x="1838994" y="0"/>
                </a:lnTo>
                <a:lnTo>
                  <a:pt x="1838994" y="795783"/>
                </a:lnTo>
                <a:lnTo>
                  <a:pt x="0" y="79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11694" y="4419602"/>
            <a:ext cx="1838994" cy="795783"/>
          </a:xfrm>
          <a:custGeom>
            <a:avLst/>
            <a:gdLst/>
            <a:ahLst/>
            <a:cxnLst/>
            <a:rect l="l" t="t" r="r" b="b"/>
            <a:pathLst>
              <a:path w="1838994" h="795783">
                <a:moveTo>
                  <a:pt x="0" y="0"/>
                </a:moveTo>
                <a:lnTo>
                  <a:pt x="1838994" y="0"/>
                </a:lnTo>
                <a:lnTo>
                  <a:pt x="1838994" y="795783"/>
                </a:lnTo>
                <a:lnTo>
                  <a:pt x="0" y="79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4238583" y="-530054"/>
            <a:ext cx="4275411" cy="4730746"/>
          </a:xfrm>
          <a:custGeom>
            <a:avLst/>
            <a:gdLst/>
            <a:ahLst/>
            <a:cxnLst/>
            <a:rect l="l" t="t" r="r" b="b"/>
            <a:pathLst>
              <a:path w="4275411" h="4730746">
                <a:moveTo>
                  <a:pt x="0" y="0"/>
                </a:moveTo>
                <a:lnTo>
                  <a:pt x="4275411" y="0"/>
                </a:lnTo>
                <a:lnTo>
                  <a:pt x="4275411" y="4730746"/>
                </a:lnTo>
                <a:lnTo>
                  <a:pt x="0" y="4730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 flipH="1">
            <a:off x="-411694" y="-530054"/>
            <a:ext cx="4275411" cy="4730746"/>
          </a:xfrm>
          <a:custGeom>
            <a:avLst/>
            <a:gdLst/>
            <a:ahLst/>
            <a:cxnLst/>
            <a:rect l="l" t="t" r="r" b="b"/>
            <a:pathLst>
              <a:path w="4275411" h="4730746">
                <a:moveTo>
                  <a:pt x="4275412" y="0"/>
                </a:moveTo>
                <a:lnTo>
                  <a:pt x="0" y="0"/>
                </a:lnTo>
                <a:lnTo>
                  <a:pt x="0" y="4730746"/>
                </a:lnTo>
                <a:lnTo>
                  <a:pt x="4275412" y="4730746"/>
                </a:lnTo>
                <a:lnTo>
                  <a:pt x="427541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66293" y="2908304"/>
            <a:ext cx="11410801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800" dirty="0" err="1">
                <a:solidFill>
                  <a:srgbClr val="FF914D"/>
                </a:solidFill>
                <a:latin typeface="Noto Sans Bold"/>
              </a:rPr>
              <a:t>Tìm</a:t>
            </a:r>
            <a:r>
              <a:rPr lang="en-US" sz="8800" dirty="0">
                <a:solidFill>
                  <a:srgbClr val="FF914D"/>
                </a:solidFill>
                <a:latin typeface="Noto Sans Bold"/>
              </a:rPr>
              <a:t> </a:t>
            </a:r>
            <a:r>
              <a:rPr lang="en-US" sz="8800" dirty="0" err="1">
                <a:solidFill>
                  <a:srgbClr val="FF914D"/>
                </a:solidFill>
                <a:latin typeface="Noto Sans Bold"/>
              </a:rPr>
              <a:t>hiểu</a:t>
            </a:r>
            <a:r>
              <a:rPr lang="en-US" sz="8800" dirty="0">
                <a:solidFill>
                  <a:srgbClr val="FF914D"/>
                </a:solidFill>
                <a:latin typeface="Noto Sans Bold"/>
              </a:rPr>
              <a:t> </a:t>
            </a:r>
            <a:r>
              <a:rPr lang="en-US" sz="8800" dirty="0" err="1">
                <a:solidFill>
                  <a:srgbClr val="FF914D"/>
                </a:solidFill>
                <a:latin typeface="Noto Sans Bold"/>
              </a:rPr>
              <a:t>về</a:t>
            </a:r>
            <a:r>
              <a:rPr lang="en-US" sz="8800" dirty="0">
                <a:solidFill>
                  <a:srgbClr val="FF914D"/>
                </a:solidFill>
                <a:latin typeface="Noto Sans Bold"/>
              </a:rPr>
              <a:t> </a:t>
            </a:r>
            <a:r>
              <a:rPr lang="en-US" sz="8800" dirty="0" err="1">
                <a:solidFill>
                  <a:srgbClr val="FF914D"/>
                </a:solidFill>
                <a:latin typeface="Noto Sans Bold"/>
              </a:rPr>
              <a:t>mùa</a:t>
            </a:r>
            <a:r>
              <a:rPr lang="en-US" sz="8800" dirty="0">
                <a:solidFill>
                  <a:srgbClr val="FF914D"/>
                </a:solidFill>
                <a:latin typeface="Noto Sans Bold"/>
              </a:rPr>
              <a:t> </a:t>
            </a:r>
            <a:r>
              <a:rPr lang="en-US" sz="8800" dirty="0" err="1">
                <a:solidFill>
                  <a:srgbClr val="FF914D"/>
                </a:solidFill>
                <a:latin typeface="Noto Sans Bold"/>
              </a:rPr>
              <a:t>hè</a:t>
            </a:r>
            <a:endParaRPr lang="en-US" sz="8800" dirty="0">
              <a:solidFill>
                <a:srgbClr val="FF914D"/>
              </a:solidFill>
              <a:latin typeface="Noto Sa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http://www.amthuc365.vn/uploads/news/2012-07-27.02.06.44-ngocl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6151" y="0"/>
            <a:ext cx="7181850" cy="4686300"/>
          </a:xfrm>
          <a:prstGeom prst="rect">
            <a:avLst/>
          </a:prstGeom>
          <a:noFill/>
        </p:spPr>
      </p:pic>
      <p:pic>
        <p:nvPicPr>
          <p:cNvPr id="15368" name="Picture 8" descr="http://news.bacsi.com/wp-content/uploads/2012/09/chua-bong-bang-hoa-muoi-gi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82151" y="4686300"/>
            <a:ext cx="8705850" cy="5600700"/>
          </a:xfrm>
          <a:prstGeom prst="rect">
            <a:avLst/>
          </a:prstGeom>
          <a:noFill/>
        </p:spPr>
      </p:pic>
      <p:pic>
        <p:nvPicPr>
          <p:cNvPr id="15370" name="Picture 10" descr="http://tamhoc.com/wp-content/uploads/HoaSen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86302"/>
            <a:ext cx="9601200" cy="5600700"/>
          </a:xfrm>
          <a:prstGeom prst="rect">
            <a:avLst/>
          </a:prstGeom>
          <a:noFill/>
        </p:spPr>
      </p:pic>
      <p:pic>
        <p:nvPicPr>
          <p:cNvPr id="7" name="Picture 4" descr="http://t2.gstatic.com/images?q=tbn:ANd9GcR8TSPWo4L-AUEwU7oKHUfZch6Lq2gZkAsKlnKtlBf2MXGmQWl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0"/>
            <a:ext cx="5314950" cy="4800600"/>
          </a:xfrm>
          <a:prstGeom prst="rect">
            <a:avLst/>
          </a:prstGeom>
          <a:noFill/>
        </p:spPr>
      </p:pic>
      <p:pic>
        <p:nvPicPr>
          <p:cNvPr id="8" name="Picture 2" descr="http://vstudiovnc.com/pictures/summer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0"/>
            <a:ext cx="5791200" cy="4686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137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2" y="342900"/>
            <a:ext cx="18306662" cy="994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757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8791288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291" y="3848100"/>
            <a:ext cx="937494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856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7437"/>
            <a:ext cx="9828451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012" y="571500"/>
            <a:ext cx="84582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632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00800" cy="3314700"/>
          </a:xfrm>
          <a:prstGeom prst="rect">
            <a:avLst/>
          </a:prstGeom>
          <a:noFill/>
        </p:spPr>
      </p:pic>
      <p:pic>
        <p:nvPicPr>
          <p:cNvPr id="17411" name="Picture 3" descr="G:\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0"/>
            <a:ext cx="5753100" cy="3228975"/>
          </a:xfrm>
          <a:prstGeom prst="rect">
            <a:avLst/>
          </a:prstGeom>
          <a:noFill/>
        </p:spPr>
      </p:pic>
      <p:pic>
        <p:nvPicPr>
          <p:cNvPr id="17412" name="Picture 4" descr="G:\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39602" y="0"/>
            <a:ext cx="6248400" cy="3771900"/>
          </a:xfrm>
          <a:prstGeom prst="rect">
            <a:avLst/>
          </a:prstGeom>
          <a:noFill/>
        </p:spPr>
      </p:pic>
      <p:pic>
        <p:nvPicPr>
          <p:cNvPr id="17413" name="Picture 5" descr="G:\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6286500"/>
            <a:ext cx="5638800" cy="4000500"/>
          </a:xfrm>
          <a:prstGeom prst="rect">
            <a:avLst/>
          </a:prstGeom>
          <a:noFill/>
        </p:spPr>
      </p:pic>
      <p:pic>
        <p:nvPicPr>
          <p:cNvPr id="17414" name="Picture 6" descr="G:\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314700"/>
            <a:ext cx="6400800" cy="3343275"/>
          </a:xfrm>
          <a:prstGeom prst="rect">
            <a:avLst/>
          </a:prstGeom>
          <a:noFill/>
        </p:spPr>
      </p:pic>
      <p:pic>
        <p:nvPicPr>
          <p:cNvPr id="17415" name="Picture 7" descr="G:\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039600" y="3771900"/>
            <a:ext cx="6248400" cy="3771900"/>
          </a:xfrm>
          <a:prstGeom prst="rect">
            <a:avLst/>
          </a:prstGeom>
          <a:noFill/>
        </p:spPr>
      </p:pic>
      <p:pic>
        <p:nvPicPr>
          <p:cNvPr id="8" name="Picture 14" descr="http://t3.gstatic.com/images?q=tbn:ANd9GcT-BesrVqmc2ZXnOcS0w5viKAot11B2abfPu3DLWemmpkqVIxl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629400"/>
            <a:ext cx="6400800" cy="3657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705600" y="4000501"/>
            <a:ext cx="5029200" cy="1365207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en-US" sz="39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hoạt động trong     mùa hè</a:t>
            </a:r>
            <a:endParaRPr lang="en-US" sz="39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4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8582" y="1468818"/>
            <a:ext cx="15317164" cy="6782075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marL="510264" indent="-510264">
              <a:buFont typeface="Symbol" panose="05050102010706020507" pitchFamily="18" charset="2"/>
              <a:buChar char="Þ"/>
            </a:pPr>
            <a:r>
              <a:rPr 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 Kết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 thì có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 loại hoa </a:t>
            </a:r>
            <a:r>
              <a:rPr lang="en-US" sz="43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 hoa phượng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,hoa sen.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- Các 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- Vào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612317" indent="-612317">
              <a:buFont typeface="Symbol" panose="05050102010706020507" pitchFamily="18" charset="2"/>
              <a:buChar char="Þ"/>
            </a:pPr>
            <a:r>
              <a:rPr 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Đúng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1" y="5318566"/>
            <a:ext cx="5943598" cy="4783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"/>
            <a:ext cx="3048000" cy="148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582" y="1032317"/>
            <a:ext cx="1714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0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(1) [Converted].pn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40640" y="1"/>
            <a:ext cx="18288000" cy="1028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Nhom Giot Suong - Mua H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0058400" y="8686800"/>
            <a:ext cx="609600" cy="45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2171700"/>
            <a:ext cx="13487400" cy="1242097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r>
              <a:rPr lang="en-US" sz="7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7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7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7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7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</a:t>
            </a:r>
            <a:r>
              <a:rPr lang="en-US" sz="7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7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7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7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7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67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4600" y="3306812"/>
            <a:ext cx="15697200" cy="2308325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CHÚC CÁC CON </a:t>
            </a:r>
          </a:p>
          <a:p>
            <a:pPr algn="ctr"/>
            <a:r>
              <a:rPr lang="en-US" sz="8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 NGOAN - HỌC GIỎI</a:t>
            </a:r>
            <a:endParaRPr lang="en-US" sz="8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3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800608"/>
            <a:ext cx="18288000" cy="4854633"/>
          </a:xfrm>
          <a:custGeom>
            <a:avLst/>
            <a:gdLst/>
            <a:ahLst/>
            <a:cxnLst/>
            <a:rect l="l" t="t" r="r" b="b"/>
            <a:pathLst>
              <a:path w="18288000" h="4854633">
                <a:moveTo>
                  <a:pt x="0" y="0"/>
                </a:moveTo>
                <a:lnTo>
                  <a:pt x="18288000" y="0"/>
                </a:lnTo>
                <a:lnTo>
                  <a:pt x="18288000" y="4854633"/>
                </a:lnTo>
                <a:lnTo>
                  <a:pt x="0" y="4854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8065" y="5143500"/>
            <a:ext cx="17940905" cy="6682987"/>
          </a:xfrm>
          <a:custGeom>
            <a:avLst/>
            <a:gdLst/>
            <a:ahLst/>
            <a:cxnLst/>
            <a:rect l="l" t="t" r="r" b="b"/>
            <a:pathLst>
              <a:path w="17940905" h="6682987">
                <a:moveTo>
                  <a:pt x="0" y="0"/>
                </a:moveTo>
                <a:lnTo>
                  <a:pt x="17940905" y="0"/>
                </a:lnTo>
                <a:lnTo>
                  <a:pt x="17940905" y="6682987"/>
                </a:lnTo>
                <a:lnTo>
                  <a:pt x="0" y="6682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587124"/>
            <a:ext cx="3449355" cy="1492630"/>
          </a:xfrm>
          <a:custGeom>
            <a:avLst/>
            <a:gdLst/>
            <a:ahLst/>
            <a:cxnLst/>
            <a:rect l="l" t="t" r="r" b="b"/>
            <a:pathLst>
              <a:path w="3449355" h="1492630">
                <a:moveTo>
                  <a:pt x="0" y="0"/>
                </a:moveTo>
                <a:lnTo>
                  <a:pt x="3449355" y="0"/>
                </a:lnTo>
                <a:lnTo>
                  <a:pt x="3449355" y="1492630"/>
                </a:lnTo>
                <a:lnTo>
                  <a:pt x="0" y="1492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09945" y="3650870"/>
            <a:ext cx="3449355" cy="1492630"/>
          </a:xfrm>
          <a:custGeom>
            <a:avLst/>
            <a:gdLst/>
            <a:ahLst/>
            <a:cxnLst/>
            <a:rect l="l" t="t" r="r" b="b"/>
            <a:pathLst>
              <a:path w="3449355" h="1492630">
                <a:moveTo>
                  <a:pt x="0" y="0"/>
                </a:moveTo>
                <a:lnTo>
                  <a:pt x="3449355" y="0"/>
                </a:lnTo>
                <a:lnTo>
                  <a:pt x="3449355" y="1492630"/>
                </a:lnTo>
                <a:lnTo>
                  <a:pt x="0" y="1492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23769" y="2038861"/>
            <a:ext cx="1838994" cy="795783"/>
          </a:xfrm>
          <a:custGeom>
            <a:avLst/>
            <a:gdLst/>
            <a:ahLst/>
            <a:cxnLst/>
            <a:rect l="l" t="t" r="r" b="b"/>
            <a:pathLst>
              <a:path w="1838994" h="795783">
                <a:moveTo>
                  <a:pt x="0" y="0"/>
                </a:moveTo>
                <a:lnTo>
                  <a:pt x="1838994" y="0"/>
                </a:lnTo>
                <a:lnTo>
                  <a:pt x="1838994" y="795783"/>
                </a:lnTo>
                <a:lnTo>
                  <a:pt x="0" y="79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11694" y="4419602"/>
            <a:ext cx="1838994" cy="795783"/>
          </a:xfrm>
          <a:custGeom>
            <a:avLst/>
            <a:gdLst/>
            <a:ahLst/>
            <a:cxnLst/>
            <a:rect l="l" t="t" r="r" b="b"/>
            <a:pathLst>
              <a:path w="1838994" h="795783">
                <a:moveTo>
                  <a:pt x="0" y="0"/>
                </a:moveTo>
                <a:lnTo>
                  <a:pt x="1838994" y="0"/>
                </a:lnTo>
                <a:lnTo>
                  <a:pt x="1838994" y="795783"/>
                </a:lnTo>
                <a:lnTo>
                  <a:pt x="0" y="79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4238583" y="-530054"/>
            <a:ext cx="4275411" cy="4730746"/>
          </a:xfrm>
          <a:custGeom>
            <a:avLst/>
            <a:gdLst/>
            <a:ahLst/>
            <a:cxnLst/>
            <a:rect l="l" t="t" r="r" b="b"/>
            <a:pathLst>
              <a:path w="4275411" h="4730746">
                <a:moveTo>
                  <a:pt x="0" y="0"/>
                </a:moveTo>
                <a:lnTo>
                  <a:pt x="4275411" y="0"/>
                </a:lnTo>
                <a:lnTo>
                  <a:pt x="4275411" y="4730746"/>
                </a:lnTo>
                <a:lnTo>
                  <a:pt x="0" y="4730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 flipH="1">
            <a:off x="-411694" y="-530054"/>
            <a:ext cx="4275411" cy="4730746"/>
          </a:xfrm>
          <a:custGeom>
            <a:avLst/>
            <a:gdLst/>
            <a:ahLst/>
            <a:cxnLst/>
            <a:rect l="l" t="t" r="r" b="b"/>
            <a:pathLst>
              <a:path w="4275411" h="4730746">
                <a:moveTo>
                  <a:pt x="4275412" y="0"/>
                </a:moveTo>
                <a:lnTo>
                  <a:pt x="0" y="0"/>
                </a:lnTo>
                <a:lnTo>
                  <a:pt x="0" y="4730746"/>
                </a:lnTo>
                <a:lnTo>
                  <a:pt x="4275412" y="4730746"/>
                </a:lnTo>
                <a:lnTo>
                  <a:pt x="427541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37" y="460128"/>
            <a:ext cx="7599726" cy="475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269">
            <a:off x="-1325803" y="2074738"/>
            <a:ext cx="5224870" cy="7490853"/>
          </a:xfrm>
          <a:custGeom>
            <a:avLst/>
            <a:gdLst/>
            <a:ahLst/>
            <a:cxnLst/>
            <a:rect l="l" t="t" r="r" b="b"/>
            <a:pathLst>
              <a:path w="5224870" h="7490853">
                <a:moveTo>
                  <a:pt x="0" y="0"/>
                </a:moveTo>
                <a:lnTo>
                  <a:pt x="5224870" y="0"/>
                </a:lnTo>
                <a:lnTo>
                  <a:pt x="5224870" y="7490853"/>
                </a:lnTo>
                <a:lnTo>
                  <a:pt x="0" y="74908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6867">
            <a:off x="381573" y="5374510"/>
            <a:ext cx="3013159" cy="4319941"/>
          </a:xfrm>
          <a:custGeom>
            <a:avLst/>
            <a:gdLst/>
            <a:ahLst/>
            <a:cxnLst/>
            <a:rect l="l" t="t" r="r" b="b"/>
            <a:pathLst>
              <a:path w="3013159" h="4319941">
                <a:moveTo>
                  <a:pt x="0" y="0"/>
                </a:moveTo>
                <a:lnTo>
                  <a:pt x="3013159" y="0"/>
                </a:lnTo>
                <a:lnTo>
                  <a:pt x="3013159" y="4319941"/>
                </a:lnTo>
                <a:lnTo>
                  <a:pt x="0" y="4319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18150" flipH="1">
            <a:off x="15261961" y="5432253"/>
            <a:ext cx="3417522" cy="4899673"/>
          </a:xfrm>
          <a:custGeom>
            <a:avLst/>
            <a:gdLst/>
            <a:ahLst/>
            <a:cxnLst/>
            <a:rect l="l" t="t" r="r" b="b"/>
            <a:pathLst>
              <a:path w="3417522" h="4899673">
                <a:moveTo>
                  <a:pt x="3417522" y="0"/>
                </a:moveTo>
                <a:lnTo>
                  <a:pt x="0" y="0"/>
                </a:lnTo>
                <a:lnTo>
                  <a:pt x="0" y="4899673"/>
                </a:lnTo>
                <a:lnTo>
                  <a:pt x="3417522" y="4899673"/>
                </a:lnTo>
                <a:lnTo>
                  <a:pt x="34175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4533" flipH="1">
            <a:off x="14545737" y="6506171"/>
            <a:ext cx="2107012" cy="3020805"/>
          </a:xfrm>
          <a:custGeom>
            <a:avLst/>
            <a:gdLst/>
            <a:ahLst/>
            <a:cxnLst/>
            <a:rect l="l" t="t" r="r" b="b"/>
            <a:pathLst>
              <a:path w="2107012" h="3020805">
                <a:moveTo>
                  <a:pt x="2107012" y="0"/>
                </a:moveTo>
                <a:lnTo>
                  <a:pt x="0" y="0"/>
                </a:lnTo>
                <a:lnTo>
                  <a:pt x="0" y="3020806"/>
                </a:lnTo>
                <a:lnTo>
                  <a:pt x="2107012" y="3020806"/>
                </a:lnTo>
                <a:lnTo>
                  <a:pt x="2107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7867" y="8767336"/>
            <a:ext cx="8823806" cy="2316249"/>
          </a:xfrm>
          <a:custGeom>
            <a:avLst/>
            <a:gdLst/>
            <a:ahLst/>
            <a:cxnLst/>
            <a:rect l="l" t="t" r="r" b="b"/>
            <a:pathLst>
              <a:path w="8823806" h="2316249">
                <a:moveTo>
                  <a:pt x="0" y="0"/>
                </a:moveTo>
                <a:lnTo>
                  <a:pt x="8823806" y="0"/>
                </a:lnTo>
                <a:lnTo>
                  <a:pt x="8823806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260530" y="7874345"/>
            <a:ext cx="6839534" cy="2103157"/>
          </a:xfrm>
          <a:custGeom>
            <a:avLst/>
            <a:gdLst/>
            <a:ahLst/>
            <a:cxnLst/>
            <a:rect l="l" t="t" r="r" b="b"/>
            <a:pathLst>
              <a:path w="6839534" h="2103157">
                <a:moveTo>
                  <a:pt x="6839534" y="0"/>
                </a:moveTo>
                <a:lnTo>
                  <a:pt x="0" y="0"/>
                </a:lnTo>
                <a:lnTo>
                  <a:pt x="0" y="2103156"/>
                </a:lnTo>
                <a:lnTo>
                  <a:pt x="6839534" y="2103156"/>
                </a:lnTo>
                <a:lnTo>
                  <a:pt x="68395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77968" y="8776167"/>
            <a:ext cx="8311813" cy="2316249"/>
          </a:xfrm>
          <a:custGeom>
            <a:avLst/>
            <a:gdLst/>
            <a:ahLst/>
            <a:cxnLst/>
            <a:rect l="l" t="t" r="r" b="b"/>
            <a:pathLst>
              <a:path w="8311813" h="2316249">
                <a:moveTo>
                  <a:pt x="0" y="0"/>
                </a:moveTo>
                <a:lnTo>
                  <a:pt x="8311813" y="0"/>
                </a:lnTo>
                <a:lnTo>
                  <a:pt x="8311813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 rot="-236085">
            <a:off x="-5049773" y="8366071"/>
            <a:ext cx="14256600" cy="4383904"/>
          </a:xfrm>
          <a:custGeom>
            <a:avLst/>
            <a:gdLst/>
            <a:ahLst/>
            <a:cxnLst/>
            <a:rect l="l" t="t" r="r" b="b"/>
            <a:pathLst>
              <a:path w="14256600" h="4383904">
                <a:moveTo>
                  <a:pt x="0" y="0"/>
                </a:moveTo>
                <a:lnTo>
                  <a:pt x="14256600" y="0"/>
                </a:lnTo>
                <a:lnTo>
                  <a:pt x="14256600" y="4383904"/>
                </a:lnTo>
                <a:lnTo>
                  <a:pt x="0" y="438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45796">
            <a:off x="2715066" y="7934422"/>
            <a:ext cx="575248" cy="1673450"/>
          </a:xfrm>
          <a:custGeom>
            <a:avLst/>
            <a:gdLst/>
            <a:ahLst/>
            <a:cxnLst/>
            <a:rect l="l" t="t" r="r" b="b"/>
            <a:pathLst>
              <a:path w="575248" h="1673450">
                <a:moveTo>
                  <a:pt x="0" y="0"/>
                </a:moveTo>
                <a:lnTo>
                  <a:pt x="575249" y="0"/>
                </a:lnTo>
                <a:lnTo>
                  <a:pt x="575249" y="1673450"/>
                </a:lnTo>
                <a:lnTo>
                  <a:pt x="0" y="1673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2203" y="9072782"/>
            <a:ext cx="2580460" cy="793492"/>
          </a:xfrm>
          <a:custGeom>
            <a:avLst/>
            <a:gdLst/>
            <a:ahLst/>
            <a:cxnLst/>
            <a:rect l="l" t="t" r="r" b="b"/>
            <a:pathLst>
              <a:path w="2580460" h="793492">
                <a:moveTo>
                  <a:pt x="0" y="0"/>
                </a:moveTo>
                <a:lnTo>
                  <a:pt x="2580460" y="0"/>
                </a:lnTo>
                <a:lnTo>
                  <a:pt x="2580460" y="793492"/>
                </a:lnTo>
                <a:lnTo>
                  <a:pt x="0" y="793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12488" y="697525"/>
            <a:ext cx="2745894" cy="1142978"/>
          </a:xfrm>
          <a:custGeom>
            <a:avLst/>
            <a:gdLst/>
            <a:ahLst/>
            <a:cxnLst/>
            <a:rect l="l" t="t" r="r" b="b"/>
            <a:pathLst>
              <a:path w="2745894" h="1142978">
                <a:moveTo>
                  <a:pt x="2745894" y="0"/>
                </a:moveTo>
                <a:lnTo>
                  <a:pt x="0" y="0"/>
                </a:lnTo>
                <a:lnTo>
                  <a:pt x="0" y="1142978"/>
                </a:lnTo>
                <a:lnTo>
                  <a:pt x="2745894" y="1142978"/>
                </a:lnTo>
                <a:lnTo>
                  <a:pt x="274589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6256556" y="1840503"/>
            <a:ext cx="2847481" cy="1185264"/>
          </a:xfrm>
          <a:custGeom>
            <a:avLst/>
            <a:gdLst/>
            <a:ahLst/>
            <a:cxnLst/>
            <a:rect l="l" t="t" r="r" b="b"/>
            <a:pathLst>
              <a:path w="2847481" h="1185264">
                <a:moveTo>
                  <a:pt x="0" y="0"/>
                </a:moveTo>
                <a:lnTo>
                  <a:pt x="2847482" y="0"/>
                </a:lnTo>
                <a:lnTo>
                  <a:pt x="2847482" y="1185265"/>
                </a:lnTo>
                <a:lnTo>
                  <a:pt x="0" y="11852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710719" y="9038451"/>
            <a:ext cx="998042" cy="887010"/>
          </a:xfrm>
          <a:custGeom>
            <a:avLst/>
            <a:gdLst/>
            <a:ahLst/>
            <a:cxnLst/>
            <a:rect l="l" t="t" r="r" b="b"/>
            <a:pathLst>
              <a:path w="998042" h="887010">
                <a:moveTo>
                  <a:pt x="0" y="0"/>
                </a:moveTo>
                <a:lnTo>
                  <a:pt x="998042" y="0"/>
                </a:lnTo>
                <a:lnTo>
                  <a:pt x="998042" y="887010"/>
                </a:lnTo>
                <a:lnTo>
                  <a:pt x="0" y="8870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258514" y="1028700"/>
            <a:ext cx="1610211" cy="1064752"/>
          </a:xfrm>
          <a:custGeom>
            <a:avLst/>
            <a:gdLst/>
            <a:ahLst/>
            <a:cxnLst/>
            <a:rect l="l" t="t" r="r" b="b"/>
            <a:pathLst>
              <a:path w="1610211" h="1064752">
                <a:moveTo>
                  <a:pt x="0" y="0"/>
                </a:moveTo>
                <a:lnTo>
                  <a:pt x="1610211" y="0"/>
                </a:lnTo>
                <a:lnTo>
                  <a:pt x="1610211" y="1064752"/>
                </a:lnTo>
                <a:lnTo>
                  <a:pt x="0" y="10647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760085" y="8471108"/>
            <a:ext cx="1625992" cy="1073155"/>
          </a:xfrm>
          <a:custGeom>
            <a:avLst/>
            <a:gdLst/>
            <a:ahLst/>
            <a:cxnLst/>
            <a:rect l="l" t="t" r="r" b="b"/>
            <a:pathLst>
              <a:path w="1625992" h="1073155">
                <a:moveTo>
                  <a:pt x="0" y="0"/>
                </a:moveTo>
                <a:lnTo>
                  <a:pt x="1625992" y="0"/>
                </a:lnTo>
                <a:lnTo>
                  <a:pt x="1625992" y="1073155"/>
                </a:lnTo>
                <a:lnTo>
                  <a:pt x="0" y="10731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08761" y="3616029"/>
            <a:ext cx="12754832" cy="12722945"/>
          </a:xfrm>
          <a:custGeom>
            <a:avLst/>
            <a:gdLst/>
            <a:ahLst/>
            <a:cxnLst/>
            <a:rect l="l" t="t" r="r" b="b"/>
            <a:pathLst>
              <a:path w="12754832" h="12722945">
                <a:moveTo>
                  <a:pt x="0" y="0"/>
                </a:moveTo>
                <a:lnTo>
                  <a:pt x="12754832" y="0"/>
                </a:lnTo>
                <a:lnTo>
                  <a:pt x="12754832" y="12722945"/>
                </a:lnTo>
                <a:lnTo>
                  <a:pt x="0" y="127229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386077" y="-162715"/>
            <a:ext cx="5635496" cy="5191701"/>
          </a:xfrm>
          <a:custGeom>
            <a:avLst/>
            <a:gdLst/>
            <a:ahLst/>
            <a:cxnLst/>
            <a:rect l="l" t="t" r="r" b="b"/>
            <a:pathLst>
              <a:path w="5635496" h="5191701">
                <a:moveTo>
                  <a:pt x="0" y="0"/>
                </a:moveTo>
                <a:lnTo>
                  <a:pt x="5635497" y="0"/>
                </a:lnTo>
                <a:lnTo>
                  <a:pt x="5635497" y="5191701"/>
                </a:lnTo>
                <a:lnTo>
                  <a:pt x="0" y="51917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269">
            <a:off x="-1325803" y="2074738"/>
            <a:ext cx="5224870" cy="7490853"/>
          </a:xfrm>
          <a:custGeom>
            <a:avLst/>
            <a:gdLst/>
            <a:ahLst/>
            <a:cxnLst/>
            <a:rect l="l" t="t" r="r" b="b"/>
            <a:pathLst>
              <a:path w="5224870" h="7490853">
                <a:moveTo>
                  <a:pt x="0" y="0"/>
                </a:moveTo>
                <a:lnTo>
                  <a:pt x="5224870" y="0"/>
                </a:lnTo>
                <a:lnTo>
                  <a:pt x="5224870" y="7490853"/>
                </a:lnTo>
                <a:lnTo>
                  <a:pt x="0" y="74908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6867">
            <a:off x="381573" y="5374510"/>
            <a:ext cx="3013159" cy="4319941"/>
          </a:xfrm>
          <a:custGeom>
            <a:avLst/>
            <a:gdLst/>
            <a:ahLst/>
            <a:cxnLst/>
            <a:rect l="l" t="t" r="r" b="b"/>
            <a:pathLst>
              <a:path w="3013159" h="4319941">
                <a:moveTo>
                  <a:pt x="0" y="0"/>
                </a:moveTo>
                <a:lnTo>
                  <a:pt x="3013159" y="0"/>
                </a:lnTo>
                <a:lnTo>
                  <a:pt x="3013159" y="4319941"/>
                </a:lnTo>
                <a:lnTo>
                  <a:pt x="0" y="4319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18150" flipH="1">
            <a:off x="15261961" y="5432253"/>
            <a:ext cx="3417522" cy="4899673"/>
          </a:xfrm>
          <a:custGeom>
            <a:avLst/>
            <a:gdLst/>
            <a:ahLst/>
            <a:cxnLst/>
            <a:rect l="l" t="t" r="r" b="b"/>
            <a:pathLst>
              <a:path w="3417522" h="4899673">
                <a:moveTo>
                  <a:pt x="3417522" y="0"/>
                </a:moveTo>
                <a:lnTo>
                  <a:pt x="0" y="0"/>
                </a:lnTo>
                <a:lnTo>
                  <a:pt x="0" y="4899673"/>
                </a:lnTo>
                <a:lnTo>
                  <a:pt x="3417522" y="4899673"/>
                </a:lnTo>
                <a:lnTo>
                  <a:pt x="34175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4533" flipH="1">
            <a:off x="14545737" y="6506171"/>
            <a:ext cx="2107012" cy="3020805"/>
          </a:xfrm>
          <a:custGeom>
            <a:avLst/>
            <a:gdLst/>
            <a:ahLst/>
            <a:cxnLst/>
            <a:rect l="l" t="t" r="r" b="b"/>
            <a:pathLst>
              <a:path w="2107012" h="3020805">
                <a:moveTo>
                  <a:pt x="2107012" y="0"/>
                </a:moveTo>
                <a:lnTo>
                  <a:pt x="0" y="0"/>
                </a:lnTo>
                <a:lnTo>
                  <a:pt x="0" y="3020806"/>
                </a:lnTo>
                <a:lnTo>
                  <a:pt x="2107012" y="3020806"/>
                </a:lnTo>
                <a:lnTo>
                  <a:pt x="2107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7867" y="8767336"/>
            <a:ext cx="8823806" cy="2316249"/>
          </a:xfrm>
          <a:custGeom>
            <a:avLst/>
            <a:gdLst/>
            <a:ahLst/>
            <a:cxnLst/>
            <a:rect l="l" t="t" r="r" b="b"/>
            <a:pathLst>
              <a:path w="8823806" h="2316249">
                <a:moveTo>
                  <a:pt x="0" y="0"/>
                </a:moveTo>
                <a:lnTo>
                  <a:pt x="8823806" y="0"/>
                </a:lnTo>
                <a:lnTo>
                  <a:pt x="8823806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260530" y="7874345"/>
            <a:ext cx="6839534" cy="2103157"/>
          </a:xfrm>
          <a:custGeom>
            <a:avLst/>
            <a:gdLst/>
            <a:ahLst/>
            <a:cxnLst/>
            <a:rect l="l" t="t" r="r" b="b"/>
            <a:pathLst>
              <a:path w="6839534" h="2103157">
                <a:moveTo>
                  <a:pt x="6839534" y="0"/>
                </a:moveTo>
                <a:lnTo>
                  <a:pt x="0" y="0"/>
                </a:lnTo>
                <a:lnTo>
                  <a:pt x="0" y="2103156"/>
                </a:lnTo>
                <a:lnTo>
                  <a:pt x="6839534" y="2103156"/>
                </a:lnTo>
                <a:lnTo>
                  <a:pt x="68395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77968" y="8776167"/>
            <a:ext cx="8311813" cy="2316249"/>
          </a:xfrm>
          <a:custGeom>
            <a:avLst/>
            <a:gdLst/>
            <a:ahLst/>
            <a:cxnLst/>
            <a:rect l="l" t="t" r="r" b="b"/>
            <a:pathLst>
              <a:path w="8311813" h="2316249">
                <a:moveTo>
                  <a:pt x="0" y="0"/>
                </a:moveTo>
                <a:lnTo>
                  <a:pt x="8311813" y="0"/>
                </a:lnTo>
                <a:lnTo>
                  <a:pt x="8311813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 rot="-236085">
            <a:off x="-5049773" y="8366071"/>
            <a:ext cx="14256600" cy="4383904"/>
          </a:xfrm>
          <a:custGeom>
            <a:avLst/>
            <a:gdLst/>
            <a:ahLst/>
            <a:cxnLst/>
            <a:rect l="l" t="t" r="r" b="b"/>
            <a:pathLst>
              <a:path w="14256600" h="4383904">
                <a:moveTo>
                  <a:pt x="0" y="0"/>
                </a:moveTo>
                <a:lnTo>
                  <a:pt x="14256600" y="0"/>
                </a:lnTo>
                <a:lnTo>
                  <a:pt x="14256600" y="4383904"/>
                </a:lnTo>
                <a:lnTo>
                  <a:pt x="0" y="438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45796">
            <a:off x="2715066" y="7934422"/>
            <a:ext cx="575248" cy="1673450"/>
          </a:xfrm>
          <a:custGeom>
            <a:avLst/>
            <a:gdLst/>
            <a:ahLst/>
            <a:cxnLst/>
            <a:rect l="l" t="t" r="r" b="b"/>
            <a:pathLst>
              <a:path w="575248" h="1673450">
                <a:moveTo>
                  <a:pt x="0" y="0"/>
                </a:moveTo>
                <a:lnTo>
                  <a:pt x="575249" y="0"/>
                </a:lnTo>
                <a:lnTo>
                  <a:pt x="575249" y="1673450"/>
                </a:lnTo>
                <a:lnTo>
                  <a:pt x="0" y="1673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2203" y="9072782"/>
            <a:ext cx="2580460" cy="793492"/>
          </a:xfrm>
          <a:custGeom>
            <a:avLst/>
            <a:gdLst/>
            <a:ahLst/>
            <a:cxnLst/>
            <a:rect l="l" t="t" r="r" b="b"/>
            <a:pathLst>
              <a:path w="2580460" h="793492">
                <a:moveTo>
                  <a:pt x="0" y="0"/>
                </a:moveTo>
                <a:lnTo>
                  <a:pt x="2580460" y="0"/>
                </a:lnTo>
                <a:lnTo>
                  <a:pt x="2580460" y="793492"/>
                </a:lnTo>
                <a:lnTo>
                  <a:pt x="0" y="793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12488" y="697525"/>
            <a:ext cx="2745894" cy="1142978"/>
          </a:xfrm>
          <a:custGeom>
            <a:avLst/>
            <a:gdLst/>
            <a:ahLst/>
            <a:cxnLst/>
            <a:rect l="l" t="t" r="r" b="b"/>
            <a:pathLst>
              <a:path w="2745894" h="1142978">
                <a:moveTo>
                  <a:pt x="2745894" y="0"/>
                </a:moveTo>
                <a:lnTo>
                  <a:pt x="0" y="0"/>
                </a:lnTo>
                <a:lnTo>
                  <a:pt x="0" y="1142978"/>
                </a:lnTo>
                <a:lnTo>
                  <a:pt x="2745894" y="1142978"/>
                </a:lnTo>
                <a:lnTo>
                  <a:pt x="274589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6256556" y="1840503"/>
            <a:ext cx="2847481" cy="1185264"/>
          </a:xfrm>
          <a:custGeom>
            <a:avLst/>
            <a:gdLst/>
            <a:ahLst/>
            <a:cxnLst/>
            <a:rect l="l" t="t" r="r" b="b"/>
            <a:pathLst>
              <a:path w="2847481" h="1185264">
                <a:moveTo>
                  <a:pt x="0" y="0"/>
                </a:moveTo>
                <a:lnTo>
                  <a:pt x="2847482" y="0"/>
                </a:lnTo>
                <a:lnTo>
                  <a:pt x="2847482" y="1185265"/>
                </a:lnTo>
                <a:lnTo>
                  <a:pt x="0" y="11852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710719" y="9038451"/>
            <a:ext cx="998042" cy="887010"/>
          </a:xfrm>
          <a:custGeom>
            <a:avLst/>
            <a:gdLst/>
            <a:ahLst/>
            <a:cxnLst/>
            <a:rect l="l" t="t" r="r" b="b"/>
            <a:pathLst>
              <a:path w="998042" h="887010">
                <a:moveTo>
                  <a:pt x="0" y="0"/>
                </a:moveTo>
                <a:lnTo>
                  <a:pt x="998042" y="0"/>
                </a:lnTo>
                <a:lnTo>
                  <a:pt x="998042" y="887010"/>
                </a:lnTo>
                <a:lnTo>
                  <a:pt x="0" y="8870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258514" y="1028700"/>
            <a:ext cx="1610211" cy="1064752"/>
          </a:xfrm>
          <a:custGeom>
            <a:avLst/>
            <a:gdLst/>
            <a:ahLst/>
            <a:cxnLst/>
            <a:rect l="l" t="t" r="r" b="b"/>
            <a:pathLst>
              <a:path w="1610211" h="1064752">
                <a:moveTo>
                  <a:pt x="0" y="0"/>
                </a:moveTo>
                <a:lnTo>
                  <a:pt x="1610211" y="0"/>
                </a:lnTo>
                <a:lnTo>
                  <a:pt x="1610211" y="1064752"/>
                </a:lnTo>
                <a:lnTo>
                  <a:pt x="0" y="10647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760085" y="8471108"/>
            <a:ext cx="1625992" cy="1073155"/>
          </a:xfrm>
          <a:custGeom>
            <a:avLst/>
            <a:gdLst/>
            <a:ahLst/>
            <a:cxnLst/>
            <a:rect l="l" t="t" r="r" b="b"/>
            <a:pathLst>
              <a:path w="1625992" h="1073155">
                <a:moveTo>
                  <a:pt x="0" y="0"/>
                </a:moveTo>
                <a:lnTo>
                  <a:pt x="1625992" y="0"/>
                </a:lnTo>
                <a:lnTo>
                  <a:pt x="1625992" y="1073155"/>
                </a:lnTo>
                <a:lnTo>
                  <a:pt x="0" y="10731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780051" y="0"/>
            <a:ext cx="3586061" cy="3438136"/>
          </a:xfrm>
          <a:custGeom>
            <a:avLst/>
            <a:gdLst/>
            <a:ahLst/>
            <a:cxnLst/>
            <a:rect l="l" t="t" r="r" b="b"/>
            <a:pathLst>
              <a:path w="3586061" h="3438136">
                <a:moveTo>
                  <a:pt x="0" y="0"/>
                </a:moveTo>
                <a:lnTo>
                  <a:pt x="3586061" y="0"/>
                </a:lnTo>
                <a:lnTo>
                  <a:pt x="3586061" y="3438136"/>
                </a:lnTo>
                <a:lnTo>
                  <a:pt x="0" y="343813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467867" y="257608"/>
            <a:ext cx="4389313" cy="3165792"/>
          </a:xfrm>
          <a:custGeom>
            <a:avLst/>
            <a:gdLst/>
            <a:ahLst/>
            <a:cxnLst/>
            <a:rect l="l" t="t" r="r" b="b"/>
            <a:pathLst>
              <a:path w="4389313" h="3165792">
                <a:moveTo>
                  <a:pt x="0" y="0"/>
                </a:moveTo>
                <a:lnTo>
                  <a:pt x="4389312" y="0"/>
                </a:lnTo>
                <a:lnTo>
                  <a:pt x="4389312" y="3165791"/>
                </a:lnTo>
                <a:lnTo>
                  <a:pt x="0" y="316579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273756" y="2692769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6" y="0"/>
                </a:lnTo>
                <a:lnTo>
                  <a:pt x="4092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787414" y="3227423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6" y="0"/>
                </a:lnTo>
                <a:lnTo>
                  <a:pt x="4092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201849" y="1170023"/>
            <a:ext cx="4794788" cy="4114800"/>
          </a:xfrm>
          <a:custGeom>
            <a:avLst/>
            <a:gdLst/>
            <a:ahLst/>
            <a:cxnLst/>
            <a:rect l="l" t="t" r="r" b="b"/>
            <a:pathLst>
              <a:path w="4794788" h="4114800">
                <a:moveTo>
                  <a:pt x="0" y="0"/>
                </a:moveTo>
                <a:lnTo>
                  <a:pt x="4794788" y="0"/>
                </a:lnTo>
                <a:lnTo>
                  <a:pt x="47947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366112" y="4356308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92" y="0"/>
            <a:ext cx="18316398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400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299"/>
            <a:ext cx="18288000" cy="977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69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9100"/>
            <a:ext cx="18819495" cy="986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903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832"/>
            <a:ext cx="18288000" cy="993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57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amthuc365.vn/uploads/thumbs/news-thumbs/450-341-da-dep-hon-nho-hoa-qua-mua-he-17a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54571" y="0"/>
            <a:ext cx="6033430" cy="3429000"/>
          </a:xfrm>
          <a:prstGeom prst="rect">
            <a:avLst/>
          </a:prstGeom>
          <a:noFill/>
        </p:spPr>
      </p:pic>
      <p:pic>
        <p:nvPicPr>
          <p:cNvPr id="1030" name="Picture 6" descr="http://giadinh.vcmedia.vn/fcQlc7Zq2BgSIIYOL0Z2vNIqb6ZYyk/Image/2012/05/qua2_199f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5829300"/>
            <a:ext cx="6407206" cy="4457700"/>
          </a:xfrm>
          <a:prstGeom prst="rect">
            <a:avLst/>
          </a:prstGeom>
          <a:noFill/>
        </p:spPr>
      </p:pic>
      <p:pic>
        <p:nvPicPr>
          <p:cNvPr id="1032" name="Picture 8" descr="http://nguyentampharma.com.vn/wp-content/uploads/2012/07/60418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16236" y="6172200"/>
            <a:ext cx="7171764" cy="4114800"/>
          </a:xfrm>
          <a:prstGeom prst="rect">
            <a:avLst/>
          </a:prstGeom>
          <a:noFill/>
        </p:spPr>
      </p:pic>
      <p:pic>
        <p:nvPicPr>
          <p:cNvPr id="8" name="Picture 2" descr="http://www.amthuc365.vn/uploads/thumbs/News-thumb/350-271-qua-ngon-nao-cho-tre-mua-he-84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548564" y="1176337"/>
            <a:ext cx="5000625" cy="5162552"/>
          </a:xfrm>
          <a:prstGeom prst="rect">
            <a:avLst/>
          </a:prstGeom>
          <a:noFill/>
        </p:spPr>
      </p:pic>
      <p:pic>
        <p:nvPicPr>
          <p:cNvPr id="9" name="Picture 4" descr="http://www.tienphong.vn/ImageHandler.ashx?ThumbnailID=90689&amp;Width=4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7518400" cy="42291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954001" y="4686301"/>
            <a:ext cx="5724282" cy="718876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22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155</Words>
  <Application>Microsoft Office PowerPoint</Application>
  <PresentationFormat>Custom</PresentationFormat>
  <Paragraphs>13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Symbol</vt:lpstr>
      <vt:lpstr>Calibri</vt:lpstr>
      <vt:lpstr>Noto Sans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Tìm hiểu về mùa hè</dc:title>
  <cp:lastModifiedBy>MSTTPC</cp:lastModifiedBy>
  <cp:revision>4</cp:revision>
  <dcterms:created xsi:type="dcterms:W3CDTF">2006-08-16T00:00:00Z</dcterms:created>
  <dcterms:modified xsi:type="dcterms:W3CDTF">2024-04-03T01:23:50Z</dcterms:modified>
  <dc:identifier>DAGBOFSUR5U</dc:identifier>
</cp:coreProperties>
</file>