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8288000" cy="10287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17" Type="http://schemas.openxmlformats.org/officeDocument/2006/relationships/image" Target="../media/image18.pn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24" Type="http://schemas.openxmlformats.org/officeDocument/2006/relationships/image" Target="../media/image27.png"/><Relationship Id="rId5" Type="http://schemas.openxmlformats.org/officeDocument/2006/relationships/image" Target="../media/image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20.png"/><Relationship Id="rId19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24" Type="http://schemas.openxmlformats.org/officeDocument/2006/relationships/image" Target="../media/image27.png"/><Relationship Id="rId5" Type="http://schemas.openxmlformats.org/officeDocument/2006/relationships/image" Target="../media/image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20.png"/><Relationship Id="rId19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29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419100"/>
            <a:ext cx="718786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UBND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Quận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Long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Biên</a:t>
            </a:r>
            <a:endParaRPr 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Chim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Én</a:t>
            </a:r>
            <a:endParaRPr lang="en-US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7385" y="3537109"/>
            <a:ext cx="10243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LQVH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“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Đám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mây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đen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xấu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xí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524500"/>
            <a:ext cx="6822955" cy="376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7"/>
          <p:cNvSpPr/>
          <p:nvPr/>
        </p:nvSpPr>
        <p:spPr>
          <a:xfrm>
            <a:off x="2616909" y="601968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/>
          <p:cNvSpPr/>
          <p:nvPr/>
        </p:nvSpPr>
        <p:spPr>
          <a:xfrm>
            <a:off x="3140902" y="7575271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38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5754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71401" y="710747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51787" y="405061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4"/>
                </a:lnTo>
                <a:lnTo>
                  <a:pt x="0" y="4838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91955" y="5385550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3" y="0"/>
                </a:lnTo>
                <a:lnTo>
                  <a:pt x="3012483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5947" y="7107475"/>
            <a:ext cx="1964498" cy="935592"/>
          </a:xfrm>
          <a:custGeom>
            <a:avLst/>
            <a:gdLst/>
            <a:ahLst/>
            <a:cxnLst/>
            <a:rect l="l" t="t" r="r" b="b"/>
            <a:pathLst>
              <a:path w="1964498" h="935592">
                <a:moveTo>
                  <a:pt x="0" y="0"/>
                </a:moveTo>
                <a:lnTo>
                  <a:pt x="1964499" y="0"/>
                </a:lnTo>
                <a:lnTo>
                  <a:pt x="1964499" y="935593"/>
                </a:lnTo>
                <a:lnTo>
                  <a:pt x="0" y="935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44805" y="207247"/>
            <a:ext cx="8520736" cy="4334924"/>
            <a:chOff x="744805" y="207247"/>
            <a:chExt cx="8520736" cy="4334924"/>
          </a:xfrm>
        </p:grpSpPr>
        <p:sp>
          <p:nvSpPr>
            <p:cNvPr id="5" name="Freeform 5"/>
            <p:cNvSpPr/>
            <p:nvPr/>
          </p:nvSpPr>
          <p:spPr>
            <a:xfrm>
              <a:off x="744805" y="207247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167207" y="2188924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167207" y="801634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28700" y="5385550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581807" y="5143499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0321 L 0.05963 -0.0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3264" y="627038"/>
            <a:ext cx="8520736" cy="4334924"/>
            <a:chOff x="623264" y="627038"/>
            <a:chExt cx="8520736" cy="4334924"/>
          </a:xfrm>
        </p:grpSpPr>
        <p:sp>
          <p:nvSpPr>
            <p:cNvPr id="2" name="Freeform 2"/>
            <p:cNvSpPr/>
            <p:nvPr/>
          </p:nvSpPr>
          <p:spPr>
            <a:xfrm>
              <a:off x="623264" y="627038"/>
              <a:ext cx="8520736" cy="4334924"/>
            </a:xfrm>
            <a:custGeom>
              <a:avLst/>
              <a:gdLst/>
              <a:ahLst/>
              <a:cxnLst/>
              <a:rect l="l" t="t" r="r" b="b"/>
              <a:pathLst>
                <a:path w="8520736" h="4334924">
                  <a:moveTo>
                    <a:pt x="0" y="0"/>
                  </a:moveTo>
                  <a:lnTo>
                    <a:pt x="8520736" y="0"/>
                  </a:lnTo>
                  <a:lnTo>
                    <a:pt x="8520736" y="4334925"/>
                  </a:lnTo>
                  <a:lnTo>
                    <a:pt x="0" y="4334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4157963" y="3179525"/>
              <a:ext cx="2175882" cy="1362646"/>
            </a:xfrm>
            <a:custGeom>
              <a:avLst/>
              <a:gdLst/>
              <a:ahLst/>
              <a:cxnLst/>
              <a:rect l="l" t="t" r="r" b="b"/>
              <a:pathLst>
                <a:path w="2175882" h="1362646">
                  <a:moveTo>
                    <a:pt x="0" y="0"/>
                  </a:moveTo>
                  <a:lnTo>
                    <a:pt x="2175882" y="0"/>
                  </a:lnTo>
                  <a:lnTo>
                    <a:pt x="2175882" y="1362646"/>
                  </a:lnTo>
                  <a:lnTo>
                    <a:pt x="0" y="136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491584" y="1792235"/>
              <a:ext cx="2875212" cy="1387290"/>
            </a:xfrm>
            <a:custGeom>
              <a:avLst/>
              <a:gdLst/>
              <a:ahLst/>
              <a:cxnLst/>
              <a:rect l="l" t="t" r="r" b="b"/>
              <a:pathLst>
                <a:path w="2875212" h="1387290">
                  <a:moveTo>
                    <a:pt x="0" y="0"/>
                  </a:moveTo>
                  <a:lnTo>
                    <a:pt x="2875212" y="0"/>
                  </a:lnTo>
                  <a:lnTo>
                    <a:pt x="2875212" y="1387290"/>
                  </a:lnTo>
                  <a:lnTo>
                    <a:pt x="0" y="138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51787" y="427371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81400" y="4321001"/>
            <a:ext cx="11948603" cy="8229600"/>
          </a:xfrm>
          <a:custGeom>
            <a:avLst/>
            <a:gdLst/>
            <a:ahLst/>
            <a:cxnLst/>
            <a:rect l="l" t="t" r="r" b="b"/>
            <a:pathLst>
              <a:path w="11948603" h="8229600">
                <a:moveTo>
                  <a:pt x="0" y="0"/>
                </a:moveTo>
                <a:lnTo>
                  <a:pt x="11948603" y="0"/>
                </a:lnTo>
                <a:lnTo>
                  <a:pt x="119486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89979" y="8275320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3632" y="7617061"/>
            <a:ext cx="4853940" cy="3282477"/>
          </a:xfrm>
          <a:custGeom>
            <a:avLst/>
            <a:gdLst/>
            <a:ahLst/>
            <a:cxnLst/>
            <a:rect l="l" t="t" r="r" b="b"/>
            <a:pathLst>
              <a:path w="4853940" h="3282477">
                <a:moveTo>
                  <a:pt x="0" y="0"/>
                </a:moveTo>
                <a:lnTo>
                  <a:pt x="4853940" y="0"/>
                </a:lnTo>
                <a:lnTo>
                  <a:pt x="4853940" y="3282478"/>
                </a:lnTo>
                <a:lnTo>
                  <a:pt x="0" y="3282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7156" y="4961963"/>
            <a:ext cx="9405875" cy="9394117"/>
          </a:xfrm>
          <a:custGeom>
            <a:avLst/>
            <a:gdLst/>
            <a:ahLst/>
            <a:cxnLst/>
            <a:rect l="l" t="t" r="r" b="b"/>
            <a:pathLst>
              <a:path w="9405875" h="9394117">
                <a:moveTo>
                  <a:pt x="0" y="0"/>
                </a:moveTo>
                <a:lnTo>
                  <a:pt x="9405874" y="0"/>
                </a:lnTo>
                <a:lnTo>
                  <a:pt x="9405874" y="9394117"/>
                </a:lnTo>
                <a:lnTo>
                  <a:pt x="0" y="9394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72800" y="8333854"/>
            <a:ext cx="7315200" cy="2286000"/>
          </a:xfrm>
          <a:custGeom>
            <a:avLst/>
            <a:gdLst/>
            <a:ahLst/>
            <a:cxnLst/>
            <a:rect l="l" t="t" r="r" b="b"/>
            <a:pathLst>
              <a:path w="7315200" h="2286000">
                <a:moveTo>
                  <a:pt x="0" y="0"/>
                </a:moveTo>
                <a:lnTo>
                  <a:pt x="7315200" y="0"/>
                </a:lnTo>
                <a:lnTo>
                  <a:pt x="73152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55813">
            <a:off x="7691760" y="2894697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81162" y="-242740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1" y="0"/>
                </a:lnTo>
                <a:lnTo>
                  <a:pt x="3709771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3 0.36297 L 0.18716 0.03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1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9144000" y="305185"/>
            <a:ext cx="8757130" cy="4838315"/>
            <a:chOff x="9144000" y="305185"/>
            <a:chExt cx="8757130" cy="4838315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099481" y="2845579"/>
              <a:ext cx="2589217" cy="1466144"/>
            </a:xfrm>
            <a:custGeom>
              <a:avLst/>
              <a:gdLst/>
              <a:ahLst/>
              <a:cxnLst/>
              <a:rect l="l" t="t" r="r" b="b"/>
              <a:pathLst>
                <a:path w="2589217" h="1466144">
                  <a:moveTo>
                    <a:pt x="0" y="0"/>
                  </a:moveTo>
                  <a:lnTo>
                    <a:pt x="2589218" y="0"/>
                  </a:lnTo>
                  <a:lnTo>
                    <a:pt x="2589218" y="1466144"/>
                  </a:lnTo>
                  <a:lnTo>
                    <a:pt x="0" y="1466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877" b="-7877"/>
            </a:stretch>
          </a:blipFill>
        </p:spPr>
      </p:sp>
      <p:sp>
        <p:nvSpPr>
          <p:cNvPr id="8" name="Freeform 8"/>
          <p:cNvSpPr/>
          <p:nvPr/>
        </p:nvSpPr>
        <p:spPr>
          <a:xfrm rot="-341592">
            <a:off x="1724266" y="2325444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3444" y="439692"/>
            <a:ext cx="3709772" cy="3422264"/>
          </a:xfrm>
          <a:custGeom>
            <a:avLst/>
            <a:gdLst/>
            <a:ahLst/>
            <a:cxnLst/>
            <a:rect l="l" t="t" r="r" b="b"/>
            <a:pathLst>
              <a:path w="3709772" h="3422264">
                <a:moveTo>
                  <a:pt x="0" y="0"/>
                </a:moveTo>
                <a:lnTo>
                  <a:pt x="3709772" y="0"/>
                </a:lnTo>
                <a:lnTo>
                  <a:pt x="3709772" y="3422265"/>
                </a:lnTo>
                <a:lnTo>
                  <a:pt x="0" y="3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325037"/>
            <a:ext cx="10887848" cy="9394117"/>
          </a:xfrm>
          <a:custGeom>
            <a:avLst/>
            <a:gdLst/>
            <a:ahLst/>
            <a:cxnLst/>
            <a:rect l="l" t="t" r="r" b="b"/>
            <a:pathLst>
              <a:path w="10887848" h="9394117">
                <a:moveTo>
                  <a:pt x="0" y="0"/>
                </a:moveTo>
                <a:lnTo>
                  <a:pt x="10887848" y="0"/>
                </a:lnTo>
                <a:lnTo>
                  <a:pt x="10887848" y="9394118"/>
                </a:lnTo>
                <a:lnTo>
                  <a:pt x="0" y="939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77" b="-7877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9395087" y="800100"/>
            <a:ext cx="8757130" cy="6533958"/>
            <a:chOff x="9144000" y="305185"/>
            <a:chExt cx="8757130" cy="6533958"/>
          </a:xfrm>
        </p:grpSpPr>
        <p:sp>
          <p:nvSpPr>
            <p:cNvPr id="4" name="Freeform 4"/>
            <p:cNvSpPr/>
            <p:nvPr/>
          </p:nvSpPr>
          <p:spPr>
            <a:xfrm>
              <a:off x="9144000" y="305185"/>
              <a:ext cx="8757130" cy="4838315"/>
            </a:xfrm>
            <a:custGeom>
              <a:avLst/>
              <a:gdLst/>
              <a:ahLst/>
              <a:cxnLst/>
              <a:rect l="l" t="t" r="r" b="b"/>
              <a:pathLst>
                <a:path w="8757130" h="4838315">
                  <a:moveTo>
                    <a:pt x="0" y="0"/>
                  </a:moveTo>
                  <a:lnTo>
                    <a:pt x="8757130" y="0"/>
                  </a:lnTo>
                  <a:lnTo>
                    <a:pt x="8757130" y="4838315"/>
                  </a:lnTo>
                  <a:lnTo>
                    <a:pt x="0" y="4838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887848" y="1456071"/>
              <a:ext cx="3012483" cy="1389508"/>
            </a:xfrm>
            <a:custGeom>
              <a:avLst/>
              <a:gdLst/>
              <a:ahLst/>
              <a:cxnLst/>
              <a:rect l="l" t="t" r="r" b="b"/>
              <a:pathLst>
                <a:path w="3012483" h="1389508">
                  <a:moveTo>
                    <a:pt x="0" y="0"/>
                  </a:moveTo>
                  <a:lnTo>
                    <a:pt x="3012484" y="0"/>
                  </a:lnTo>
                  <a:lnTo>
                    <a:pt x="3012484" y="1389508"/>
                  </a:lnTo>
                  <a:lnTo>
                    <a:pt x="0" y="138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144000" y="1807925"/>
              <a:ext cx="7315200" cy="2743200"/>
            </a:xfrm>
            <a:custGeom>
              <a:avLst/>
              <a:gdLst/>
              <a:ahLst/>
              <a:cxnLst/>
              <a:rect l="l" t="t" r="r" b="b"/>
              <a:pathLst>
                <a:path w="7315200" h="2743200">
                  <a:moveTo>
                    <a:pt x="0" y="0"/>
                  </a:moveTo>
                  <a:lnTo>
                    <a:pt x="7315200" y="0"/>
                  </a:lnTo>
                  <a:lnTo>
                    <a:pt x="7315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155338" y="2724343"/>
              <a:ext cx="4089083" cy="4114800"/>
            </a:xfrm>
            <a:custGeom>
              <a:avLst/>
              <a:gdLst/>
              <a:ahLst/>
              <a:cxnLst/>
              <a:rect l="l" t="t" r="r" b="b"/>
              <a:pathLst>
                <a:path w="4089083" h="4114800">
                  <a:moveTo>
                    <a:pt x="0" y="0"/>
                  </a:moveTo>
                  <a:lnTo>
                    <a:pt x="4089082" y="0"/>
                  </a:lnTo>
                  <a:lnTo>
                    <a:pt x="40890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2658" y="-11221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9" y="0"/>
                </a:lnTo>
                <a:lnTo>
                  <a:pt x="8419599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30352" y="-2150825"/>
            <a:ext cx="8419598" cy="4301649"/>
          </a:xfrm>
          <a:custGeom>
            <a:avLst/>
            <a:gdLst/>
            <a:ahLst/>
            <a:cxnLst/>
            <a:rect l="l" t="t" r="r" b="b"/>
            <a:pathLst>
              <a:path w="8419598" h="4301649">
                <a:moveTo>
                  <a:pt x="0" y="0"/>
                </a:moveTo>
                <a:lnTo>
                  <a:pt x="8419598" y="0"/>
                </a:lnTo>
                <a:lnTo>
                  <a:pt x="8419598" y="4301650"/>
                </a:lnTo>
                <a:lnTo>
                  <a:pt x="0" y="43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305185"/>
            <a:ext cx="8757130" cy="4838315"/>
          </a:xfrm>
          <a:custGeom>
            <a:avLst/>
            <a:gdLst/>
            <a:ahLst/>
            <a:cxnLst/>
            <a:rect l="l" t="t" r="r" b="b"/>
            <a:pathLst>
              <a:path w="8757130" h="4838315">
                <a:moveTo>
                  <a:pt x="0" y="0"/>
                </a:moveTo>
                <a:lnTo>
                  <a:pt x="8757130" y="0"/>
                </a:lnTo>
                <a:lnTo>
                  <a:pt x="8757130" y="4838315"/>
                </a:lnTo>
                <a:lnTo>
                  <a:pt x="0" y="483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87848" y="1456071"/>
            <a:ext cx="3012483" cy="1389508"/>
          </a:xfrm>
          <a:custGeom>
            <a:avLst/>
            <a:gdLst/>
            <a:ahLst/>
            <a:cxnLst/>
            <a:rect l="l" t="t" r="r" b="b"/>
            <a:pathLst>
              <a:path w="3012483" h="1389508">
                <a:moveTo>
                  <a:pt x="0" y="0"/>
                </a:moveTo>
                <a:lnTo>
                  <a:pt x="3012484" y="0"/>
                </a:lnTo>
                <a:lnTo>
                  <a:pt x="3012484" y="1389508"/>
                </a:lnTo>
                <a:lnTo>
                  <a:pt x="0" y="1389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99481" y="2845579"/>
            <a:ext cx="2589217" cy="1466144"/>
          </a:xfrm>
          <a:custGeom>
            <a:avLst/>
            <a:gdLst/>
            <a:ahLst/>
            <a:cxnLst/>
            <a:rect l="l" t="t" r="r" b="b"/>
            <a:pathLst>
              <a:path w="2589217" h="1466144">
                <a:moveTo>
                  <a:pt x="0" y="0"/>
                </a:moveTo>
                <a:lnTo>
                  <a:pt x="2589218" y="0"/>
                </a:lnTo>
                <a:lnTo>
                  <a:pt x="2589218" y="1466144"/>
                </a:lnTo>
                <a:lnTo>
                  <a:pt x="0" y="1466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1807925"/>
            <a:ext cx="7315200" cy="2743200"/>
          </a:xfrm>
          <a:custGeom>
            <a:avLst/>
            <a:gdLst/>
            <a:ahLst/>
            <a:cxnLst/>
            <a:rect l="l" t="t" r="r" b="b"/>
            <a:pathLst>
              <a:path w="7315200" h="2743200">
                <a:moveTo>
                  <a:pt x="0" y="0"/>
                </a:moveTo>
                <a:lnTo>
                  <a:pt x="7315200" y="0"/>
                </a:lnTo>
                <a:lnTo>
                  <a:pt x="7315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55338" y="2724343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40138" y="5458399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4965" y="64968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072" y="7525512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0739" y="7525512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9918" y="7877556"/>
            <a:ext cx="7171765" cy="4114800"/>
          </a:xfrm>
          <a:custGeom>
            <a:avLst/>
            <a:gdLst/>
            <a:ahLst/>
            <a:cxnLst/>
            <a:rect l="l" t="t" r="r" b="b"/>
            <a:pathLst>
              <a:path w="7171765" h="4114800">
                <a:moveTo>
                  <a:pt x="0" y="0"/>
                </a:moveTo>
                <a:lnTo>
                  <a:pt x="7171765" y="0"/>
                </a:lnTo>
                <a:lnTo>
                  <a:pt x="7171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6820" y="7076357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3640" y="4105087"/>
            <a:ext cx="5326602" cy="4114800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1" y="0"/>
                </a:lnTo>
                <a:lnTo>
                  <a:pt x="5326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71620" y="8329635"/>
            <a:ext cx="7315200" cy="321064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2"/>
                </a:lnTo>
                <a:lnTo>
                  <a:pt x="0" y="3210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103" y="8605934"/>
            <a:ext cx="5027034" cy="2658044"/>
          </a:xfrm>
          <a:custGeom>
            <a:avLst/>
            <a:gdLst/>
            <a:ahLst/>
            <a:cxnLst/>
            <a:rect l="l" t="t" r="r" b="b"/>
            <a:pathLst>
              <a:path w="5027034" h="2658044">
                <a:moveTo>
                  <a:pt x="0" y="0"/>
                </a:moveTo>
                <a:lnTo>
                  <a:pt x="5027035" y="0"/>
                </a:lnTo>
                <a:lnTo>
                  <a:pt x="5027035" y="2658044"/>
                </a:lnTo>
                <a:lnTo>
                  <a:pt x="0" y="26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52072" y="-57908"/>
            <a:ext cx="6632913" cy="3772469"/>
            <a:chOff x="252072" y="-57908"/>
            <a:chExt cx="6632913" cy="3772469"/>
          </a:xfrm>
        </p:grpSpPr>
        <p:sp>
          <p:nvSpPr>
            <p:cNvPr id="18" name="Freeform 18"/>
            <p:cNvSpPr/>
            <p:nvPr/>
          </p:nvSpPr>
          <p:spPr>
            <a:xfrm>
              <a:off x="252072" y="-57908"/>
              <a:ext cx="6632913" cy="3772469"/>
            </a:xfrm>
            <a:custGeom>
              <a:avLst/>
              <a:gdLst/>
              <a:ahLst/>
              <a:cxnLst/>
              <a:rect l="l" t="t" r="r" b="b"/>
              <a:pathLst>
                <a:path w="6632913" h="3772469">
                  <a:moveTo>
                    <a:pt x="0" y="0"/>
                  </a:moveTo>
                  <a:lnTo>
                    <a:pt x="6632913" y="0"/>
                  </a:lnTo>
                  <a:lnTo>
                    <a:pt x="6632913" y="3772470"/>
                  </a:lnTo>
                  <a:lnTo>
                    <a:pt x="0" y="3772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690710" y="716953"/>
              <a:ext cx="2437925" cy="2181943"/>
            </a:xfrm>
            <a:custGeom>
              <a:avLst/>
              <a:gdLst/>
              <a:ahLst/>
              <a:cxnLst/>
              <a:rect l="l" t="t" r="r" b="b"/>
              <a:pathLst>
                <a:path w="2437925" h="2181943">
                  <a:moveTo>
                    <a:pt x="0" y="0"/>
                  </a:moveTo>
                  <a:lnTo>
                    <a:pt x="2437925" y="0"/>
                  </a:lnTo>
                  <a:lnTo>
                    <a:pt x="2437925" y="2181943"/>
                  </a:lnTo>
                  <a:lnTo>
                    <a:pt x="0" y="218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</Words>
  <Application>Microsoft Office PowerPoint</Application>
  <PresentationFormat>Custom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đám mây đen xấu xí</dc:title>
  <cp:lastModifiedBy>SKY</cp:lastModifiedBy>
  <cp:revision>4</cp:revision>
  <dcterms:created xsi:type="dcterms:W3CDTF">2006-08-16T00:00:00Z</dcterms:created>
  <dcterms:modified xsi:type="dcterms:W3CDTF">2024-04-05T05:57:06Z</dcterms:modified>
  <dc:identifier>DAGBgu04gm4</dc:identifier>
</cp:coreProperties>
</file>