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lsamiq Sans Bold" charset="0"/>
      <p:regular r:id="rId11"/>
    </p:embeddedFont>
    <p:embeddedFont>
      <p:font typeface="DejaVu Serif Bold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Noto Sans Bold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88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3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15" Type="http://schemas.openxmlformats.org/officeDocument/2006/relationships/image" Target="../media/image28.sv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8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27.png"/><Relationship Id="rId4" Type="http://schemas.openxmlformats.org/officeDocument/2006/relationships/image" Target="../media/image54.sv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21779" y="1256192"/>
            <a:ext cx="14249871" cy="4724969"/>
            <a:chOff x="0" y="0"/>
            <a:chExt cx="3812861" cy="12642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11858" y="2278054"/>
            <a:ext cx="730121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</a:rPr>
              <a:t>Trò chơi: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</a:rPr>
              <a:t>“ Mưa to, mưa nhỏ”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336214" y="1643509"/>
            <a:ext cx="12659935" cy="6686550"/>
            <a:chOff x="0" y="0"/>
            <a:chExt cx="153890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8909" cy="812800"/>
            </a:xfrm>
            <a:custGeom>
              <a:avLst/>
              <a:gdLst/>
              <a:ahLst/>
              <a:cxnLst/>
              <a:rect l="l" t="t" r="r" b="b"/>
              <a:pathLst>
                <a:path w="1538909" h="812800">
                  <a:moveTo>
                    <a:pt x="769455" y="0"/>
                  </a:moveTo>
                  <a:cubicBezTo>
                    <a:pt x="344497" y="0"/>
                    <a:pt x="0" y="181951"/>
                    <a:pt x="0" y="406400"/>
                  </a:cubicBezTo>
                  <a:cubicBezTo>
                    <a:pt x="0" y="630849"/>
                    <a:pt x="344497" y="812800"/>
                    <a:pt x="769455" y="812800"/>
                  </a:cubicBezTo>
                  <a:cubicBezTo>
                    <a:pt x="1194413" y="812800"/>
                    <a:pt x="1538909" y="630849"/>
                    <a:pt x="1538909" y="406400"/>
                  </a:cubicBezTo>
                  <a:cubicBezTo>
                    <a:pt x="1538909" y="181951"/>
                    <a:pt x="1194413" y="0"/>
                    <a:pt x="769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44273" y="38100"/>
              <a:ext cx="125036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62600" y="3314700"/>
            <a:ext cx="7105352" cy="244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Bài</a:t>
            </a:r>
            <a:r>
              <a:rPr lang="en-US" sz="7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thơ</a:t>
            </a:r>
            <a:r>
              <a:rPr lang="en-US" sz="7000" dirty="0">
                <a:solidFill>
                  <a:srgbClr val="000000"/>
                </a:solidFill>
                <a:latin typeface="Noto Sans Bold"/>
              </a:rPr>
              <a:t>: “ </a:t>
            </a: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Mưa</a:t>
            </a:r>
            <a:r>
              <a:rPr lang="en-US" sz="7000" dirty="0">
                <a:solidFill>
                  <a:srgbClr val="000000"/>
                </a:solidFill>
                <a:latin typeface="Noto Sans Bold"/>
              </a:rPr>
              <a:t>”</a:t>
            </a:r>
          </a:p>
          <a:p>
            <a:pPr algn="ctr">
              <a:lnSpc>
                <a:spcPts val="9800"/>
              </a:lnSpc>
            </a:pP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Trần</a:t>
            </a:r>
            <a:r>
              <a:rPr lang="en-US" sz="7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Đăng</a:t>
            </a:r>
            <a:r>
              <a:rPr lang="en-US" sz="7000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Noto Sans Bold"/>
              </a:rPr>
              <a:t>Khoa</a:t>
            </a:r>
            <a:endParaRPr lang="en-US" sz="7000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9" name="Freeform 9"/>
          <p:cNvSpPr/>
          <p:nvPr/>
        </p:nvSpPr>
        <p:spPr>
          <a:xfrm rot="-2355099">
            <a:off x="11481465" y="1168651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76341" y="8470139"/>
            <a:ext cx="4403783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</a:pPr>
            <a:r>
              <a:rPr lang="en-US" sz="2600" spc="57">
                <a:solidFill>
                  <a:srgbClr val="5B4A3B"/>
                </a:solidFill>
                <a:latin typeface="Balsamiq Sans Bold"/>
              </a:rPr>
              <a:t>By Olivia Wilson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726169">
            <a:off x="9607892" y="766216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11279" y="145678"/>
            <a:ext cx="2435203" cy="1430682"/>
          </a:xfrm>
          <a:custGeom>
            <a:avLst/>
            <a:gdLst/>
            <a:ahLst/>
            <a:cxnLst/>
            <a:rect l="l" t="t" r="r" b="b"/>
            <a:pathLst>
              <a:path w="2435203" h="1430682">
                <a:moveTo>
                  <a:pt x="0" y="0"/>
                </a:moveTo>
                <a:lnTo>
                  <a:pt x="2435203" y="0"/>
                </a:lnTo>
                <a:lnTo>
                  <a:pt x="2435203" y="1430681"/>
                </a:lnTo>
                <a:lnTo>
                  <a:pt x="0" y="1430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4659" y="356341"/>
            <a:ext cx="2435203" cy="1430682"/>
          </a:xfrm>
          <a:custGeom>
            <a:avLst/>
            <a:gdLst/>
            <a:ahLst/>
            <a:cxnLst/>
            <a:rect l="l" t="t" r="r" b="b"/>
            <a:pathLst>
              <a:path w="2435203" h="1430682">
                <a:moveTo>
                  <a:pt x="0" y="0"/>
                </a:moveTo>
                <a:lnTo>
                  <a:pt x="2435203" y="0"/>
                </a:lnTo>
                <a:lnTo>
                  <a:pt x="2435203" y="1430681"/>
                </a:lnTo>
                <a:lnTo>
                  <a:pt x="0" y="1430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47553" y="1885943"/>
            <a:ext cx="4956847" cy="3091833"/>
          </a:xfrm>
          <a:custGeom>
            <a:avLst/>
            <a:gdLst/>
            <a:ahLst/>
            <a:cxnLst/>
            <a:rect l="l" t="t" r="r" b="b"/>
            <a:pathLst>
              <a:path w="4956847" h="3091833">
                <a:moveTo>
                  <a:pt x="0" y="0"/>
                </a:moveTo>
                <a:lnTo>
                  <a:pt x="4956847" y="0"/>
                </a:lnTo>
                <a:lnTo>
                  <a:pt x="4956847" y="3091833"/>
                </a:lnTo>
                <a:lnTo>
                  <a:pt x="0" y="3091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005807" y="4241484"/>
            <a:ext cx="8597174" cy="5226366"/>
          </a:xfrm>
          <a:custGeom>
            <a:avLst/>
            <a:gdLst/>
            <a:ahLst/>
            <a:cxnLst/>
            <a:rect l="l" t="t" r="r" b="b"/>
            <a:pathLst>
              <a:path w="8597174" h="5226366">
                <a:moveTo>
                  <a:pt x="0" y="0"/>
                </a:moveTo>
                <a:lnTo>
                  <a:pt x="8597174" y="0"/>
                </a:lnTo>
                <a:lnTo>
                  <a:pt x="8597174" y="5226366"/>
                </a:lnTo>
                <a:lnTo>
                  <a:pt x="0" y="5226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4880" y="1729872"/>
            <a:ext cx="4304001" cy="5505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Sắp mưa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Sắp mưa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Những con mối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Bay ra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Mối trẻ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Bay cao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Mối già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Bay thấp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0" y="8412544"/>
            <a:ext cx="4137545" cy="2465200"/>
          </a:xfrm>
          <a:custGeom>
            <a:avLst/>
            <a:gdLst/>
            <a:ahLst/>
            <a:cxnLst/>
            <a:rect l="l" t="t" r="r" b="b"/>
            <a:pathLst>
              <a:path w="4137545" h="2465200">
                <a:moveTo>
                  <a:pt x="0" y="0"/>
                </a:moveTo>
                <a:lnTo>
                  <a:pt x="4137545" y="0"/>
                </a:lnTo>
                <a:lnTo>
                  <a:pt x="4137545" y="2465200"/>
                </a:lnTo>
                <a:lnTo>
                  <a:pt x="0" y="246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03274" y="7553663"/>
            <a:ext cx="4438156" cy="2091481"/>
          </a:xfrm>
          <a:custGeom>
            <a:avLst/>
            <a:gdLst/>
            <a:ahLst/>
            <a:cxnLst/>
            <a:rect l="l" t="t" r="r" b="b"/>
            <a:pathLst>
              <a:path w="4438156" h="2091481">
                <a:moveTo>
                  <a:pt x="0" y="0"/>
                </a:moveTo>
                <a:lnTo>
                  <a:pt x="4438156" y="0"/>
                </a:lnTo>
                <a:lnTo>
                  <a:pt x="4438156" y="2091481"/>
                </a:lnTo>
                <a:lnTo>
                  <a:pt x="0" y="2091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43800" y="1714500"/>
            <a:ext cx="6865338" cy="7699521"/>
          </a:xfrm>
          <a:custGeom>
            <a:avLst/>
            <a:gdLst/>
            <a:ahLst/>
            <a:cxnLst/>
            <a:rect l="l" t="t" r="r" b="b"/>
            <a:pathLst>
              <a:path w="5792649" h="6840662">
                <a:moveTo>
                  <a:pt x="0" y="0"/>
                </a:moveTo>
                <a:lnTo>
                  <a:pt x="5792649" y="0"/>
                </a:lnTo>
                <a:lnTo>
                  <a:pt x="5792649" y="6840662"/>
                </a:lnTo>
                <a:lnTo>
                  <a:pt x="0" y="6840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88452" y="3431859"/>
            <a:ext cx="2493131" cy="2218886"/>
          </a:xfrm>
          <a:custGeom>
            <a:avLst/>
            <a:gdLst/>
            <a:ahLst/>
            <a:cxnLst/>
            <a:rect l="l" t="t" r="r" b="b"/>
            <a:pathLst>
              <a:path w="2493131" h="2218886">
                <a:moveTo>
                  <a:pt x="0" y="0"/>
                </a:moveTo>
                <a:lnTo>
                  <a:pt x="2493131" y="0"/>
                </a:lnTo>
                <a:lnTo>
                  <a:pt x="2493131" y="2218887"/>
                </a:lnTo>
                <a:lnTo>
                  <a:pt x="0" y="2218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58200" y="2429117"/>
            <a:ext cx="7118604" cy="8229600"/>
          </a:xfrm>
          <a:custGeom>
            <a:avLst/>
            <a:gdLst/>
            <a:ahLst/>
            <a:cxnLst/>
            <a:rect l="l" t="t" r="r" b="b"/>
            <a:pathLst>
              <a:path w="7118604" h="8229600">
                <a:moveTo>
                  <a:pt x="0" y="0"/>
                </a:moveTo>
                <a:lnTo>
                  <a:pt x="7118604" y="0"/>
                </a:lnTo>
                <a:lnTo>
                  <a:pt x="71186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88452" y="1377732"/>
            <a:ext cx="2394248" cy="2391255"/>
          </a:xfrm>
          <a:custGeom>
            <a:avLst/>
            <a:gdLst/>
            <a:ahLst/>
            <a:cxnLst/>
            <a:rect l="l" t="t" r="r" b="b"/>
            <a:pathLst>
              <a:path w="2394248" h="2391255">
                <a:moveTo>
                  <a:pt x="0" y="0"/>
                </a:moveTo>
                <a:lnTo>
                  <a:pt x="2394248" y="0"/>
                </a:lnTo>
                <a:lnTo>
                  <a:pt x="2394248" y="2391255"/>
                </a:lnTo>
                <a:lnTo>
                  <a:pt x="0" y="2391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61088" y="462955"/>
            <a:ext cx="2207608" cy="1829555"/>
          </a:xfrm>
          <a:custGeom>
            <a:avLst/>
            <a:gdLst/>
            <a:ahLst/>
            <a:cxnLst/>
            <a:rect l="l" t="t" r="r" b="b"/>
            <a:pathLst>
              <a:path w="2207608" h="1829555">
                <a:moveTo>
                  <a:pt x="0" y="0"/>
                </a:moveTo>
                <a:lnTo>
                  <a:pt x="2207608" y="0"/>
                </a:lnTo>
                <a:lnTo>
                  <a:pt x="2207608" y="1829555"/>
                </a:lnTo>
                <a:lnTo>
                  <a:pt x="0" y="18295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4134" y="1320582"/>
            <a:ext cx="4244429" cy="416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Gà con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Rối rít tìm nơi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Ẩn nấp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Ông trời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Mặc áo giáp đen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Ra trận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073155" y="5852598"/>
            <a:ext cx="5255588" cy="4434402"/>
          </a:xfrm>
          <a:custGeom>
            <a:avLst/>
            <a:gdLst/>
            <a:ahLst/>
            <a:cxnLst/>
            <a:rect l="l" t="t" r="r" b="b"/>
            <a:pathLst>
              <a:path w="5255588" h="4434402">
                <a:moveTo>
                  <a:pt x="0" y="0"/>
                </a:moveTo>
                <a:lnTo>
                  <a:pt x="5255588" y="0"/>
                </a:lnTo>
                <a:lnTo>
                  <a:pt x="5255588" y="4434402"/>
                </a:lnTo>
                <a:lnTo>
                  <a:pt x="0" y="4434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61127" y="8935940"/>
            <a:ext cx="3057470" cy="1134617"/>
          </a:xfrm>
          <a:custGeom>
            <a:avLst/>
            <a:gdLst/>
            <a:ahLst/>
            <a:cxnLst/>
            <a:rect l="l" t="t" r="r" b="b"/>
            <a:pathLst>
              <a:path w="3057470" h="1134617">
                <a:moveTo>
                  <a:pt x="0" y="0"/>
                </a:moveTo>
                <a:lnTo>
                  <a:pt x="3057469" y="0"/>
                </a:lnTo>
                <a:lnTo>
                  <a:pt x="3057469" y="1134616"/>
                </a:lnTo>
                <a:lnTo>
                  <a:pt x="0" y="11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56721" y="8935940"/>
            <a:ext cx="3057470" cy="1134617"/>
          </a:xfrm>
          <a:custGeom>
            <a:avLst/>
            <a:gdLst/>
            <a:ahLst/>
            <a:cxnLst/>
            <a:rect l="l" t="t" r="r" b="b"/>
            <a:pathLst>
              <a:path w="3057470" h="1134617">
                <a:moveTo>
                  <a:pt x="0" y="0"/>
                </a:moveTo>
                <a:lnTo>
                  <a:pt x="3057470" y="0"/>
                </a:lnTo>
                <a:lnTo>
                  <a:pt x="3057470" y="1134616"/>
                </a:lnTo>
                <a:lnTo>
                  <a:pt x="0" y="113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91432" y="2030614"/>
            <a:ext cx="3744468" cy="4114800"/>
          </a:xfrm>
          <a:custGeom>
            <a:avLst/>
            <a:gdLst/>
            <a:ahLst/>
            <a:cxnLst/>
            <a:rect l="l" t="t" r="r" b="b"/>
            <a:pathLst>
              <a:path w="3744468" h="4114800">
                <a:moveTo>
                  <a:pt x="0" y="0"/>
                </a:moveTo>
                <a:lnTo>
                  <a:pt x="3744468" y="0"/>
                </a:lnTo>
                <a:lnTo>
                  <a:pt x="3744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40975" y="1028700"/>
            <a:ext cx="6330462" cy="4114800"/>
          </a:xfrm>
          <a:custGeom>
            <a:avLst/>
            <a:gdLst/>
            <a:ahLst/>
            <a:cxnLst/>
            <a:rect l="l" t="t" r="r" b="b"/>
            <a:pathLst>
              <a:path w="6330462" h="4114800">
                <a:moveTo>
                  <a:pt x="0" y="0"/>
                </a:moveTo>
                <a:lnTo>
                  <a:pt x="6330461" y="0"/>
                </a:lnTo>
                <a:lnTo>
                  <a:pt x="63304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6417" y="1293910"/>
            <a:ext cx="5034558" cy="764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Muôn nghìn cây mía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Múa gươm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Kiến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Hành quân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Đầy đường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Lá khô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Gió cuốn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Bụi bay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Cuồn cuộn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Cỏ gà rung tai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>
                <a:solidFill>
                  <a:srgbClr val="5B4A3B"/>
                </a:solidFill>
                <a:latin typeface="Balsamiq Sans Bold"/>
              </a:rPr>
              <a:t>Nghe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20782">
            <a:off x="12344848" y="2473541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649912" y="3238500"/>
            <a:ext cx="7904288" cy="7250711"/>
          </a:xfrm>
          <a:custGeom>
            <a:avLst/>
            <a:gdLst/>
            <a:ahLst/>
            <a:cxnLst/>
            <a:rect l="l" t="t" r="r" b="b"/>
            <a:pathLst>
              <a:path w="6008402" h="6417518">
                <a:moveTo>
                  <a:pt x="6008402" y="0"/>
                </a:moveTo>
                <a:lnTo>
                  <a:pt x="0" y="0"/>
                </a:lnTo>
                <a:lnTo>
                  <a:pt x="0" y="6417518"/>
                </a:lnTo>
                <a:lnTo>
                  <a:pt x="6008402" y="6417518"/>
                </a:lnTo>
                <a:lnTo>
                  <a:pt x="60084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6417" y="787653"/>
            <a:ext cx="3797244" cy="9050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Bụi tre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Tần ngần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Gỡ tóc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Hàng bưởi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Đu đưa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Bế lũ con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Đầu tròn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Trọc lốc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Chớp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Rạch ngang trời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Khô khốc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Sấm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Ghé xuống sân</a:t>
            </a:r>
          </a:p>
          <a:p>
            <a:pPr algn="ctr">
              <a:lnSpc>
                <a:spcPts val="5136"/>
              </a:lnSpc>
              <a:spcBef>
                <a:spcPct val="0"/>
              </a:spcBef>
            </a:pPr>
            <a:r>
              <a:rPr lang="en-US" sz="3891" spc="85">
                <a:solidFill>
                  <a:srgbClr val="000000"/>
                </a:solidFill>
                <a:latin typeface="Balsamiq Sans Bold"/>
              </a:rPr>
              <a:t>Khanh khách</a:t>
            </a:r>
          </a:p>
        </p:txBody>
      </p:sp>
      <p:sp>
        <p:nvSpPr>
          <p:cNvPr id="6" name="Freeform 6"/>
          <p:cNvSpPr/>
          <p:nvPr/>
        </p:nvSpPr>
        <p:spPr>
          <a:xfrm>
            <a:off x="11734800" y="351875"/>
            <a:ext cx="4165415" cy="4071693"/>
          </a:xfrm>
          <a:custGeom>
            <a:avLst/>
            <a:gdLst/>
            <a:ahLst/>
            <a:cxnLst/>
            <a:rect l="l" t="t" r="r" b="b"/>
            <a:pathLst>
              <a:path w="4165415" h="4071693">
                <a:moveTo>
                  <a:pt x="0" y="0"/>
                </a:moveTo>
                <a:lnTo>
                  <a:pt x="4165415" y="0"/>
                </a:lnTo>
                <a:lnTo>
                  <a:pt x="4165415" y="4071693"/>
                </a:lnTo>
                <a:lnTo>
                  <a:pt x="0" y="4071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67947" y="4719913"/>
            <a:ext cx="5620053" cy="6262980"/>
          </a:xfrm>
          <a:custGeom>
            <a:avLst/>
            <a:gdLst/>
            <a:ahLst/>
            <a:cxnLst/>
            <a:rect l="l" t="t" r="r" b="b"/>
            <a:pathLst>
              <a:path w="5008483" h="5143500">
                <a:moveTo>
                  <a:pt x="0" y="0"/>
                </a:moveTo>
                <a:lnTo>
                  <a:pt x="5008483" y="0"/>
                </a:lnTo>
                <a:lnTo>
                  <a:pt x="500848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3443" y="6623298"/>
            <a:ext cx="3073480" cy="3517429"/>
          </a:xfrm>
          <a:custGeom>
            <a:avLst/>
            <a:gdLst/>
            <a:ahLst/>
            <a:cxnLst/>
            <a:rect l="l" t="t" r="r" b="b"/>
            <a:pathLst>
              <a:path w="6146959" h="5201864">
                <a:moveTo>
                  <a:pt x="0" y="0"/>
                </a:moveTo>
                <a:lnTo>
                  <a:pt x="6146959" y="0"/>
                </a:lnTo>
                <a:lnTo>
                  <a:pt x="6146959" y="5201864"/>
                </a:lnTo>
                <a:lnTo>
                  <a:pt x="0" y="520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92420" y="0"/>
            <a:ext cx="3875527" cy="3284509"/>
          </a:xfrm>
          <a:custGeom>
            <a:avLst/>
            <a:gdLst/>
            <a:ahLst/>
            <a:cxnLst/>
            <a:rect l="l" t="t" r="r" b="b"/>
            <a:pathLst>
              <a:path w="3875527" h="3284509">
                <a:moveTo>
                  <a:pt x="0" y="0"/>
                </a:moveTo>
                <a:lnTo>
                  <a:pt x="3875527" y="0"/>
                </a:lnTo>
                <a:lnTo>
                  <a:pt x="3875527" y="3284509"/>
                </a:lnTo>
                <a:lnTo>
                  <a:pt x="0" y="3284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25322" y="3086100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67468" y="2662513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600" y="971550"/>
            <a:ext cx="6019800" cy="9169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Cười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Cây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dừa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Sải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tay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Bơi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Ngọn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mùng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tơi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Nhảy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múa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Mưa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Mưa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Ù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ù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như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xay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lúa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Lộp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bộp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Lộp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bộp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…</a:t>
            </a: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Rơi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Rơi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814898" y="6986926"/>
            <a:ext cx="2605702" cy="2215644"/>
          </a:xfrm>
          <a:custGeom>
            <a:avLst/>
            <a:gdLst/>
            <a:ahLst/>
            <a:cxnLst/>
            <a:rect l="l" t="t" r="r" b="b"/>
            <a:pathLst>
              <a:path w="1940366" h="1622631">
                <a:moveTo>
                  <a:pt x="0" y="0"/>
                </a:moveTo>
                <a:lnTo>
                  <a:pt x="1940366" y="0"/>
                </a:lnTo>
                <a:lnTo>
                  <a:pt x="1940366" y="1622631"/>
                </a:lnTo>
                <a:lnTo>
                  <a:pt x="0" y="1622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9307" y="4126481"/>
            <a:ext cx="2960893" cy="3669909"/>
          </a:xfrm>
          <a:custGeom>
            <a:avLst/>
            <a:gdLst/>
            <a:ahLst/>
            <a:cxnLst/>
            <a:rect l="l" t="t" r="r" b="b"/>
            <a:pathLst>
              <a:path w="2408049" h="2738565">
                <a:moveTo>
                  <a:pt x="0" y="0"/>
                </a:moveTo>
                <a:lnTo>
                  <a:pt x="2408048" y="0"/>
                </a:lnTo>
                <a:lnTo>
                  <a:pt x="2408048" y="2738565"/>
                </a:lnTo>
                <a:lnTo>
                  <a:pt x="0" y="273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54593" y="6515101"/>
            <a:ext cx="8103606" cy="3419498"/>
          </a:xfrm>
          <a:custGeom>
            <a:avLst/>
            <a:gdLst/>
            <a:ahLst/>
            <a:cxnLst/>
            <a:rect l="l" t="t" r="r" b="b"/>
            <a:pathLst>
              <a:path w="7167589" h="2947671">
                <a:moveTo>
                  <a:pt x="7167589" y="0"/>
                </a:moveTo>
                <a:lnTo>
                  <a:pt x="0" y="0"/>
                </a:lnTo>
                <a:lnTo>
                  <a:pt x="0" y="2947670"/>
                </a:lnTo>
                <a:lnTo>
                  <a:pt x="7167589" y="2947670"/>
                </a:lnTo>
                <a:lnTo>
                  <a:pt x="716758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0"/>
            <a:ext cx="3004836" cy="2937227"/>
          </a:xfrm>
          <a:custGeom>
            <a:avLst/>
            <a:gdLst/>
            <a:ahLst/>
            <a:cxnLst/>
            <a:rect l="l" t="t" r="r" b="b"/>
            <a:pathLst>
              <a:path w="3004836" h="2937227">
                <a:moveTo>
                  <a:pt x="0" y="0"/>
                </a:moveTo>
                <a:lnTo>
                  <a:pt x="3004836" y="0"/>
                </a:lnTo>
                <a:lnTo>
                  <a:pt x="3004836" y="2937227"/>
                </a:lnTo>
                <a:lnTo>
                  <a:pt x="0" y="2937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84776" y="2070390"/>
            <a:ext cx="4435824" cy="414749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64292" y="641856"/>
            <a:ext cx="5429994" cy="764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Đất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trời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Mù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trắng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nước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Mưa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chéo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mặt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sân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Sủi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bọt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Cóc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nhảy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chồm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chồm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Chó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sủa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Cây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lá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hả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hê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Bố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em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đi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cày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về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Đội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sấm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Đội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chớp</a:t>
            </a:r>
            <a:endParaRPr lang="en-US" sz="4179" spc="91" dirty="0">
              <a:solidFill>
                <a:srgbClr val="000000"/>
              </a:solidFill>
              <a:latin typeface="Balsamiq Sans Bold"/>
            </a:endParaRPr>
          </a:p>
          <a:p>
            <a:pPr algn="ctr">
              <a:lnSpc>
                <a:spcPts val="5516"/>
              </a:lnSpc>
              <a:spcBef>
                <a:spcPct val="0"/>
              </a:spcBef>
            </a:pP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Đội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cả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trời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 </a:t>
            </a:r>
            <a:r>
              <a:rPr lang="en-US" sz="4179" spc="91" dirty="0" err="1">
                <a:solidFill>
                  <a:srgbClr val="000000"/>
                </a:solidFill>
                <a:latin typeface="Balsamiq Sans Bold"/>
              </a:rPr>
              <a:t>mưa</a:t>
            </a:r>
            <a:r>
              <a:rPr lang="en-US" sz="4179" spc="91" dirty="0">
                <a:solidFill>
                  <a:srgbClr val="000000"/>
                </a:solidFill>
                <a:latin typeface="Balsamiq Sans Bold"/>
              </a:rPr>
              <a:t>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169</Words>
  <Application>Microsoft Office PowerPoint</Application>
  <PresentationFormat>Custom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Balsamiq Sans Bold</vt:lpstr>
      <vt:lpstr>DejaVu Serif Bold</vt:lpstr>
      <vt:lpstr>Calibri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“ Mưa to, mưa nhỏ”</dc:title>
  <cp:lastModifiedBy>MSTTPC</cp:lastModifiedBy>
  <cp:revision>4</cp:revision>
  <dcterms:created xsi:type="dcterms:W3CDTF">2006-08-16T00:00:00Z</dcterms:created>
  <dcterms:modified xsi:type="dcterms:W3CDTF">2025-03-31T10:05:12Z</dcterms:modified>
  <dc:identifier>DAGCcDipTaM</dc:identifier>
</cp:coreProperties>
</file>