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171F-DD1D-4985-91A4-866E3D922358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B9981-5FD2-4F4A-B8E3-B2F790EBE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744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171F-DD1D-4985-91A4-866E3D922358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B9981-5FD2-4F4A-B8E3-B2F790EBE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739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171F-DD1D-4985-91A4-866E3D922358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B9981-5FD2-4F4A-B8E3-B2F790EBE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191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171F-DD1D-4985-91A4-866E3D922358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B9981-5FD2-4F4A-B8E3-B2F790EBE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738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171F-DD1D-4985-91A4-866E3D922358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B9981-5FD2-4F4A-B8E3-B2F790EBE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515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171F-DD1D-4985-91A4-866E3D922358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B9981-5FD2-4F4A-B8E3-B2F790EBE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909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171F-DD1D-4985-91A4-866E3D922358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B9981-5FD2-4F4A-B8E3-B2F790EBE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844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171F-DD1D-4985-91A4-866E3D922358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B9981-5FD2-4F4A-B8E3-B2F790EBE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631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171F-DD1D-4985-91A4-866E3D922358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B9981-5FD2-4F4A-B8E3-B2F790EBE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44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171F-DD1D-4985-91A4-866E3D922358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B9981-5FD2-4F4A-B8E3-B2F790EBE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111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171F-DD1D-4985-91A4-866E3D922358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B9981-5FD2-4F4A-B8E3-B2F790EBE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672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A171F-DD1D-4985-91A4-866E3D922358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B9981-5FD2-4F4A-B8E3-B2F790EBE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070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image" Target="../media/image26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22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7" Type="http://schemas.openxmlformats.org/officeDocument/2006/relationships/image" Target="../media/image26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9.png"/><Relationship Id="rId5" Type="http://schemas.openxmlformats.org/officeDocument/2006/relationships/image" Target="../media/image22.svg"/><Relationship Id="rId10" Type="http://schemas.openxmlformats.org/officeDocument/2006/relationships/image" Target="../media/image31.svg"/><Relationship Id="rId9" Type="http://schemas.openxmlformats.org/officeDocument/2006/relationships/image" Target="../media/image18.png"/><Relationship Id="rId14" Type="http://schemas.openxmlformats.org/officeDocument/2006/relationships/image" Target="../media/image36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22.svg"/><Relationship Id="rId4" Type="http://schemas.openxmlformats.org/officeDocument/2006/relationships/image" Target="../media/image10.png"/><Relationship Id="rId9" Type="http://schemas.openxmlformats.org/officeDocument/2006/relationships/image" Target="../media/image26.svg"/></Relationships>
</file>

<file path=ppt/slides/_rels/slide13.xml.rels><?xml version="1.0" encoding="UTF-8" standalone="yes"?>
<Relationships xmlns="http://schemas.openxmlformats.org/package/2006/relationships"><Relationship Id="rId18" Type="http://schemas.openxmlformats.org/officeDocument/2006/relationships/image" Target="../media/image40.svg"/><Relationship Id="rId17" Type="http://schemas.openxmlformats.org/officeDocument/2006/relationships/image" Target="../media/image21.png"/><Relationship Id="rId2" Type="http://schemas.openxmlformats.org/officeDocument/2006/relationships/image" Target="../media/image10.png"/><Relationship Id="rId16" Type="http://schemas.openxmlformats.org/officeDocument/2006/relationships/image" Target="../media/image3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24" Type="http://schemas.openxmlformats.org/officeDocument/2006/relationships/image" Target="../media/image23.png"/><Relationship Id="rId5" Type="http://schemas.openxmlformats.org/officeDocument/2006/relationships/image" Target="../media/image22.svg"/><Relationship Id="rId23" Type="http://schemas.openxmlformats.org/officeDocument/2006/relationships/image" Target="../media/image45.svg"/><Relationship Id="rId19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22.sv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22.svg"/><Relationship Id="rId4" Type="http://schemas.openxmlformats.org/officeDocument/2006/relationships/image" Target="../media/image10.png"/><Relationship Id="rId9" Type="http://schemas.openxmlformats.org/officeDocument/2006/relationships/image" Target="../media/image26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22.svg"/><Relationship Id="rId4" Type="http://schemas.openxmlformats.org/officeDocument/2006/relationships/image" Target="../media/image10.png"/><Relationship Id="rId9" Type="http://schemas.openxmlformats.org/officeDocument/2006/relationships/image" Target="../media/image26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22.svg"/><Relationship Id="rId4" Type="http://schemas.openxmlformats.org/officeDocument/2006/relationships/image" Target="../media/image10.png"/><Relationship Id="rId9" Type="http://schemas.openxmlformats.org/officeDocument/2006/relationships/image" Target="../media/image26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0.svg"/><Relationship Id="rId7" Type="http://schemas.openxmlformats.org/officeDocument/2006/relationships/image" Target="../media/image26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22.svg"/><Relationship Id="rId4" Type="http://schemas.openxmlformats.org/officeDocument/2006/relationships/image" Target="../media/image10.png"/><Relationship Id="rId9" Type="http://schemas.openxmlformats.org/officeDocument/2006/relationships/image" Target="../media/image28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0.svg"/><Relationship Id="rId7" Type="http://schemas.openxmlformats.org/officeDocument/2006/relationships/image" Target="../media/image26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22.sv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22.svg"/><Relationship Id="rId4" Type="http://schemas.openxmlformats.org/officeDocument/2006/relationships/image" Target="../media/image10.png"/><Relationship Id="rId9" Type="http://schemas.openxmlformats.org/officeDocument/2006/relationships/image" Target="../media/image26.sv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3.svg"/><Relationship Id="rId3" Type="http://schemas.openxmlformats.org/officeDocument/2006/relationships/image" Target="../media/image20.svg"/><Relationship Id="rId7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22.sv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3.svg"/><Relationship Id="rId7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2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7" Type="http://schemas.openxmlformats.org/officeDocument/2006/relationships/image" Target="../media/image26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22.sv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361091">
            <a:off x="7936929" y="4571335"/>
            <a:ext cx="1253807" cy="2192449"/>
          </a:xfrm>
          <a:custGeom>
            <a:avLst/>
            <a:gdLst/>
            <a:ahLst/>
            <a:cxnLst/>
            <a:rect l="l" t="t" r="r" b="b"/>
            <a:pathLst>
              <a:path w="2507614" h="3288674">
                <a:moveTo>
                  <a:pt x="0" y="0"/>
                </a:moveTo>
                <a:lnTo>
                  <a:pt x="2507613" y="0"/>
                </a:lnTo>
                <a:lnTo>
                  <a:pt x="2507613" y="3288674"/>
                </a:lnTo>
                <a:lnTo>
                  <a:pt x="0" y="32886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-431989"/>
            <a:ext cx="1113568" cy="2743200"/>
          </a:xfrm>
          <a:custGeom>
            <a:avLst/>
            <a:gdLst/>
            <a:ahLst/>
            <a:cxnLst/>
            <a:rect l="l" t="t" r="r" b="b"/>
            <a:pathLst>
              <a:path w="2227136" h="4114800">
                <a:moveTo>
                  <a:pt x="0" y="0"/>
                </a:moveTo>
                <a:lnTo>
                  <a:pt x="2227136" y="0"/>
                </a:lnTo>
                <a:lnTo>
                  <a:pt x="222713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469484" y="1094790"/>
            <a:ext cx="6205034" cy="4668421"/>
            <a:chOff x="0" y="0"/>
            <a:chExt cx="5661227" cy="3194462"/>
          </a:xfrm>
        </p:grpSpPr>
        <p:sp>
          <p:nvSpPr>
            <p:cNvPr id="5" name="Freeform 5"/>
            <p:cNvSpPr/>
            <p:nvPr/>
          </p:nvSpPr>
          <p:spPr>
            <a:xfrm>
              <a:off x="0" y="-1270"/>
              <a:ext cx="5662497" cy="3193192"/>
            </a:xfrm>
            <a:custGeom>
              <a:avLst/>
              <a:gdLst/>
              <a:ahLst/>
              <a:cxnLst/>
              <a:rect l="l" t="t" r="r" b="b"/>
              <a:pathLst>
                <a:path w="5662497" h="3193192">
                  <a:moveTo>
                    <a:pt x="5651067" y="27940"/>
                  </a:moveTo>
                  <a:cubicBezTo>
                    <a:pt x="5642177" y="24130"/>
                    <a:pt x="5633287" y="21590"/>
                    <a:pt x="5624397" y="21590"/>
                  </a:cubicBezTo>
                  <a:cubicBezTo>
                    <a:pt x="5597727" y="20320"/>
                    <a:pt x="5514250" y="20320"/>
                    <a:pt x="5420723" y="17780"/>
                  </a:cubicBezTo>
                  <a:cubicBezTo>
                    <a:pt x="5206947" y="12700"/>
                    <a:pt x="4997624" y="6350"/>
                    <a:pt x="4783848" y="3810"/>
                  </a:cubicBezTo>
                  <a:cubicBezTo>
                    <a:pt x="4610154" y="1270"/>
                    <a:pt x="4440915" y="3810"/>
                    <a:pt x="4267221" y="2540"/>
                  </a:cubicBezTo>
                  <a:cubicBezTo>
                    <a:pt x="4191509" y="2540"/>
                    <a:pt x="4115796" y="0"/>
                    <a:pt x="4040084" y="2540"/>
                  </a:cubicBezTo>
                  <a:cubicBezTo>
                    <a:pt x="3857483" y="10160"/>
                    <a:pt x="3674883" y="11430"/>
                    <a:pt x="3487829" y="8890"/>
                  </a:cubicBezTo>
                  <a:cubicBezTo>
                    <a:pt x="3394301" y="7620"/>
                    <a:pt x="3300774" y="7620"/>
                    <a:pt x="3207247" y="7620"/>
                  </a:cubicBezTo>
                  <a:cubicBezTo>
                    <a:pt x="3038007" y="7620"/>
                    <a:pt x="2868768" y="7620"/>
                    <a:pt x="2699528" y="6350"/>
                  </a:cubicBezTo>
                  <a:cubicBezTo>
                    <a:pt x="2521381" y="5080"/>
                    <a:pt x="766633" y="2540"/>
                    <a:pt x="592940" y="1270"/>
                  </a:cubicBezTo>
                  <a:cubicBezTo>
                    <a:pt x="450423" y="0"/>
                    <a:pt x="312359" y="1270"/>
                    <a:pt x="169841" y="1270"/>
                  </a:cubicBezTo>
                  <a:cubicBezTo>
                    <a:pt x="71860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67218"/>
                    <a:pt x="16510" y="307693"/>
                    <a:pt x="17780" y="445703"/>
                  </a:cubicBezTo>
                  <a:cubicBezTo>
                    <a:pt x="19050" y="586177"/>
                    <a:pt x="17780" y="726652"/>
                    <a:pt x="16510" y="869591"/>
                  </a:cubicBezTo>
                  <a:cubicBezTo>
                    <a:pt x="15240" y="1014995"/>
                    <a:pt x="2540" y="2540500"/>
                    <a:pt x="2540" y="2685903"/>
                  </a:cubicBezTo>
                  <a:cubicBezTo>
                    <a:pt x="2540" y="2828842"/>
                    <a:pt x="1270" y="2971782"/>
                    <a:pt x="0" y="3114721"/>
                  </a:cubicBezTo>
                  <a:cubicBezTo>
                    <a:pt x="0" y="3138582"/>
                    <a:pt x="3810" y="3148742"/>
                    <a:pt x="15240" y="3153822"/>
                  </a:cubicBezTo>
                  <a:cubicBezTo>
                    <a:pt x="22860" y="3157632"/>
                    <a:pt x="31750" y="3160172"/>
                    <a:pt x="40640" y="3161442"/>
                  </a:cubicBezTo>
                  <a:cubicBezTo>
                    <a:pt x="165387" y="3166522"/>
                    <a:pt x="334627" y="3170332"/>
                    <a:pt x="503867" y="3175412"/>
                  </a:cubicBezTo>
                  <a:cubicBezTo>
                    <a:pt x="597394" y="3177952"/>
                    <a:pt x="690921" y="3183032"/>
                    <a:pt x="784448" y="3184302"/>
                  </a:cubicBezTo>
                  <a:cubicBezTo>
                    <a:pt x="940327" y="3186842"/>
                    <a:pt x="2677260" y="3188112"/>
                    <a:pt x="2833138" y="3189382"/>
                  </a:cubicBezTo>
                  <a:cubicBezTo>
                    <a:pt x="2855407" y="3189382"/>
                    <a:pt x="2877675" y="3189382"/>
                    <a:pt x="2899943" y="3189382"/>
                  </a:cubicBezTo>
                  <a:cubicBezTo>
                    <a:pt x="3006832" y="3189382"/>
                    <a:pt x="3118173" y="3188112"/>
                    <a:pt x="3225061" y="3188112"/>
                  </a:cubicBezTo>
                  <a:cubicBezTo>
                    <a:pt x="3349764" y="3188112"/>
                    <a:pt x="3470013" y="3189382"/>
                    <a:pt x="3594716" y="3189382"/>
                  </a:cubicBezTo>
                  <a:cubicBezTo>
                    <a:pt x="3777317" y="3189382"/>
                    <a:pt x="3964372" y="3189382"/>
                    <a:pt x="4146972" y="3189382"/>
                  </a:cubicBezTo>
                  <a:cubicBezTo>
                    <a:pt x="4316211" y="3189382"/>
                    <a:pt x="4485451" y="3190652"/>
                    <a:pt x="4654691" y="3191922"/>
                  </a:cubicBezTo>
                  <a:cubicBezTo>
                    <a:pt x="4730403" y="3191922"/>
                    <a:pt x="4810570" y="3193192"/>
                    <a:pt x="4886282" y="3193192"/>
                  </a:cubicBezTo>
                  <a:cubicBezTo>
                    <a:pt x="5131234" y="3191922"/>
                    <a:pt x="5371733" y="3185572"/>
                    <a:pt x="5601537" y="3185572"/>
                  </a:cubicBezTo>
                  <a:cubicBezTo>
                    <a:pt x="5605347" y="3185572"/>
                    <a:pt x="5610427" y="3183032"/>
                    <a:pt x="5614237" y="3180492"/>
                  </a:cubicBezTo>
                  <a:cubicBezTo>
                    <a:pt x="5619317" y="3176682"/>
                    <a:pt x="5621857" y="3170332"/>
                    <a:pt x="5624397" y="3167792"/>
                  </a:cubicBezTo>
                  <a:cubicBezTo>
                    <a:pt x="5625667" y="3097469"/>
                    <a:pt x="5626937" y="2993962"/>
                    <a:pt x="5628207" y="2890454"/>
                  </a:cubicBezTo>
                  <a:cubicBezTo>
                    <a:pt x="5629477" y="2730264"/>
                    <a:pt x="5639637" y="1192436"/>
                    <a:pt x="5640907" y="1032246"/>
                  </a:cubicBezTo>
                  <a:cubicBezTo>
                    <a:pt x="5640907" y="936132"/>
                    <a:pt x="5642177" y="840017"/>
                    <a:pt x="5643447" y="743903"/>
                  </a:cubicBezTo>
                  <a:cubicBezTo>
                    <a:pt x="5644717" y="640395"/>
                    <a:pt x="5645987" y="536888"/>
                    <a:pt x="5648527" y="433380"/>
                  </a:cubicBezTo>
                  <a:cubicBezTo>
                    <a:pt x="5649797" y="371769"/>
                    <a:pt x="5649797" y="307692"/>
                    <a:pt x="5654877" y="246081"/>
                  </a:cubicBezTo>
                  <a:cubicBezTo>
                    <a:pt x="5659957" y="172147"/>
                    <a:pt x="5662497" y="100677"/>
                    <a:pt x="5661227" y="44450"/>
                  </a:cubicBezTo>
                  <a:cubicBezTo>
                    <a:pt x="5661227" y="38100"/>
                    <a:pt x="5657417" y="30480"/>
                    <a:pt x="5651067" y="27940"/>
                  </a:cubicBezTo>
                  <a:close/>
                </a:path>
              </a:pathLst>
            </a:custGeom>
            <a:solidFill>
              <a:srgbClr val="FFF6EB"/>
            </a:solidFill>
          </p:spPr>
        </p:sp>
      </p:grpSp>
      <p:sp>
        <p:nvSpPr>
          <p:cNvPr id="6" name="Freeform 6"/>
          <p:cNvSpPr/>
          <p:nvPr/>
        </p:nvSpPr>
        <p:spPr>
          <a:xfrm>
            <a:off x="7478590" y="3032601"/>
            <a:ext cx="758172" cy="1151123"/>
          </a:xfrm>
          <a:custGeom>
            <a:avLst/>
            <a:gdLst/>
            <a:ahLst/>
            <a:cxnLst/>
            <a:rect l="l" t="t" r="r" b="b"/>
            <a:pathLst>
              <a:path w="1516343" h="1726685">
                <a:moveTo>
                  <a:pt x="0" y="0"/>
                </a:moveTo>
                <a:lnTo>
                  <a:pt x="1516343" y="0"/>
                </a:lnTo>
                <a:lnTo>
                  <a:pt x="1516343" y="1726685"/>
                </a:lnTo>
                <a:lnTo>
                  <a:pt x="0" y="172668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6368548" y="3253340"/>
            <a:ext cx="2505835" cy="3228351"/>
          </a:xfrm>
          <a:custGeom>
            <a:avLst/>
            <a:gdLst/>
            <a:ahLst/>
            <a:cxnLst/>
            <a:rect l="l" t="t" r="r" b="b"/>
            <a:pathLst>
              <a:path w="5011670" h="4842526">
                <a:moveTo>
                  <a:pt x="0" y="0"/>
                </a:moveTo>
                <a:lnTo>
                  <a:pt x="5011669" y="0"/>
                </a:lnTo>
                <a:lnTo>
                  <a:pt x="5011669" y="4842525"/>
                </a:lnTo>
                <a:lnTo>
                  <a:pt x="0" y="484252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993844" y="4336320"/>
            <a:ext cx="1251926" cy="1900785"/>
          </a:xfrm>
          <a:custGeom>
            <a:avLst/>
            <a:gdLst/>
            <a:ahLst/>
            <a:cxnLst/>
            <a:rect l="l" t="t" r="r" b="b"/>
            <a:pathLst>
              <a:path w="2503851" h="2851177">
                <a:moveTo>
                  <a:pt x="0" y="0"/>
                </a:moveTo>
                <a:lnTo>
                  <a:pt x="2503852" y="0"/>
                </a:lnTo>
                <a:lnTo>
                  <a:pt x="2503852" y="2851177"/>
                </a:lnTo>
                <a:lnTo>
                  <a:pt x="0" y="285117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1206288">
            <a:off x="976978" y="2830535"/>
            <a:ext cx="1285657" cy="2516269"/>
          </a:xfrm>
          <a:custGeom>
            <a:avLst/>
            <a:gdLst/>
            <a:ahLst/>
            <a:cxnLst/>
            <a:rect l="l" t="t" r="r" b="b"/>
            <a:pathLst>
              <a:path w="2571313" h="3774404">
                <a:moveTo>
                  <a:pt x="0" y="0"/>
                </a:moveTo>
                <a:lnTo>
                  <a:pt x="2571313" y="0"/>
                </a:lnTo>
                <a:lnTo>
                  <a:pt x="2571313" y="3774404"/>
                </a:lnTo>
                <a:lnTo>
                  <a:pt x="0" y="377440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143447">
            <a:off x="3698051" y="714010"/>
            <a:ext cx="2036967" cy="893797"/>
          </a:xfrm>
          <a:custGeom>
            <a:avLst/>
            <a:gdLst/>
            <a:ahLst/>
            <a:cxnLst/>
            <a:rect l="l" t="t" r="r" b="b"/>
            <a:pathLst>
              <a:path w="4073934" h="1340695">
                <a:moveTo>
                  <a:pt x="0" y="0"/>
                </a:moveTo>
                <a:lnTo>
                  <a:pt x="4073933" y="0"/>
                </a:lnTo>
                <a:lnTo>
                  <a:pt x="4073933" y="1340695"/>
                </a:lnTo>
                <a:lnTo>
                  <a:pt x="0" y="134069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244544" y="357171"/>
            <a:ext cx="1537514" cy="1970580"/>
          </a:xfrm>
          <a:custGeom>
            <a:avLst/>
            <a:gdLst/>
            <a:ahLst/>
            <a:cxnLst/>
            <a:rect l="l" t="t" r="r" b="b"/>
            <a:pathLst>
              <a:path w="3075028" h="2955870">
                <a:moveTo>
                  <a:pt x="0" y="0"/>
                </a:moveTo>
                <a:lnTo>
                  <a:pt x="3075028" y="0"/>
                </a:lnTo>
                <a:lnTo>
                  <a:pt x="3075028" y="2955870"/>
                </a:lnTo>
                <a:lnTo>
                  <a:pt x="0" y="295587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1866900" y="3418440"/>
            <a:ext cx="5189463" cy="9874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672"/>
              </a:lnSpc>
            </a:pPr>
            <a:r>
              <a:rPr lang="en-US" sz="6400" dirty="0" err="1">
                <a:solidFill>
                  <a:srgbClr val="282325"/>
                </a:solidFill>
                <a:latin typeface=".VnArial" pitchFamily="34" charset="0"/>
              </a:rPr>
              <a:t>Số</a:t>
            </a:r>
            <a:r>
              <a:rPr lang="en-US" sz="6400" dirty="0">
                <a:solidFill>
                  <a:srgbClr val="282325"/>
                </a:solidFill>
                <a:latin typeface=".VnArial" pitchFamily="34" charset="0"/>
              </a:rPr>
              <a:t> </a:t>
            </a:r>
            <a:r>
              <a:rPr lang="en-US" sz="6400" dirty="0" smtClean="0">
                <a:solidFill>
                  <a:srgbClr val="282325"/>
                </a:solidFill>
                <a:latin typeface=".VnArial" pitchFamily="34" charset="0"/>
              </a:rPr>
              <a:t>5 </a:t>
            </a:r>
            <a:r>
              <a:rPr lang="en-US" sz="6400" dirty="0">
                <a:solidFill>
                  <a:srgbClr val="282325"/>
                </a:solidFill>
                <a:latin typeface=".VnArial" pitchFamily="34" charset="0"/>
              </a:rPr>
              <a:t>(</a:t>
            </a:r>
            <a:r>
              <a:rPr lang="en-US" sz="6400" dirty="0" err="1">
                <a:solidFill>
                  <a:srgbClr val="282325"/>
                </a:solidFill>
                <a:latin typeface=".VnArial" pitchFamily="34" charset="0"/>
              </a:rPr>
              <a:t>Tiết</a:t>
            </a:r>
            <a:r>
              <a:rPr lang="en-US" sz="6400" dirty="0">
                <a:solidFill>
                  <a:srgbClr val="282325"/>
                </a:solidFill>
                <a:latin typeface=".VnArial" pitchFamily="34" charset="0"/>
              </a:rPr>
              <a:t> 1)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918328" y="2275606"/>
            <a:ext cx="3307345" cy="525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76"/>
              </a:lnSpc>
            </a:pPr>
            <a:r>
              <a:rPr lang="en-US" sz="2900">
                <a:solidFill>
                  <a:srgbClr val="000000"/>
                </a:solidFill>
                <a:latin typeface="DejaVu Serif Bold"/>
              </a:rPr>
              <a:t>LQVT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750999" y="1298011"/>
            <a:ext cx="3931072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65"/>
              </a:lnSpc>
            </a:pPr>
            <a:r>
              <a:rPr lang="en-US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ỦY BAN NHÂN DÂN QUẬN LONG BIÊN</a:t>
            </a:r>
          </a:p>
          <a:p>
            <a:pPr algn="ctr">
              <a:lnSpc>
                <a:spcPts val="2665"/>
              </a:lnSpc>
            </a:pPr>
            <a:r>
              <a:rPr lang="en-US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TRƯỜNG MẦM NON  CHIM ÉN</a:t>
            </a:r>
          </a:p>
        </p:txBody>
      </p:sp>
    </p:spTree>
    <p:extLst>
      <p:ext uri="{BB962C8B-B14F-4D97-AF65-F5344CB8AC3E}">
        <p14:creationId xmlns:p14="http://schemas.microsoft.com/office/powerpoint/2010/main" val="303859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864478" y="678510"/>
            <a:ext cx="7415044" cy="5500981"/>
            <a:chOff x="0" y="0"/>
            <a:chExt cx="4971265" cy="2766016"/>
          </a:xfrm>
        </p:grpSpPr>
        <p:sp>
          <p:nvSpPr>
            <p:cNvPr id="4" name="Freeform 4"/>
            <p:cNvSpPr/>
            <p:nvPr/>
          </p:nvSpPr>
          <p:spPr>
            <a:xfrm>
              <a:off x="0" y="-1270"/>
              <a:ext cx="4972535" cy="2764746"/>
            </a:xfrm>
            <a:custGeom>
              <a:avLst/>
              <a:gdLst/>
              <a:ahLst/>
              <a:cxnLst/>
              <a:rect l="l" t="t" r="r" b="b"/>
              <a:pathLst>
                <a:path w="4972535" h="2764746">
                  <a:moveTo>
                    <a:pt x="4961105" y="27940"/>
                  </a:moveTo>
                  <a:cubicBezTo>
                    <a:pt x="4952215" y="24130"/>
                    <a:pt x="4943325" y="21590"/>
                    <a:pt x="4934435" y="21590"/>
                  </a:cubicBezTo>
                  <a:cubicBezTo>
                    <a:pt x="4907765" y="20320"/>
                    <a:pt x="4834412" y="20320"/>
                    <a:pt x="4752539" y="17780"/>
                  </a:cubicBezTo>
                  <a:cubicBezTo>
                    <a:pt x="4565400" y="12700"/>
                    <a:pt x="4382161" y="6350"/>
                    <a:pt x="4195022" y="3810"/>
                  </a:cubicBezTo>
                  <a:cubicBezTo>
                    <a:pt x="4042972" y="1270"/>
                    <a:pt x="3894821" y="3810"/>
                    <a:pt x="3742772" y="2540"/>
                  </a:cubicBezTo>
                  <a:cubicBezTo>
                    <a:pt x="3676493" y="2540"/>
                    <a:pt x="3610215" y="0"/>
                    <a:pt x="3543937" y="2540"/>
                  </a:cubicBezTo>
                  <a:cubicBezTo>
                    <a:pt x="3384090" y="10160"/>
                    <a:pt x="3224242" y="11430"/>
                    <a:pt x="3060496" y="8890"/>
                  </a:cubicBezTo>
                  <a:cubicBezTo>
                    <a:pt x="2978623" y="7620"/>
                    <a:pt x="2896750" y="7620"/>
                    <a:pt x="2814877" y="7620"/>
                  </a:cubicBezTo>
                  <a:cubicBezTo>
                    <a:pt x="2666726" y="7620"/>
                    <a:pt x="2518575" y="7620"/>
                    <a:pt x="2370424" y="6350"/>
                  </a:cubicBezTo>
                  <a:cubicBezTo>
                    <a:pt x="2214475" y="5080"/>
                    <a:pt x="678381" y="2540"/>
                    <a:pt x="526331" y="1270"/>
                  </a:cubicBezTo>
                  <a:cubicBezTo>
                    <a:pt x="401572" y="0"/>
                    <a:pt x="280712" y="1270"/>
                    <a:pt x="155953" y="1270"/>
                  </a:cubicBezTo>
                  <a:cubicBezTo>
                    <a:pt x="70182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53050"/>
                    <a:pt x="16510" y="273882"/>
                    <a:pt x="17780" y="392593"/>
                  </a:cubicBezTo>
                  <a:cubicBezTo>
                    <a:pt x="19050" y="513425"/>
                    <a:pt x="17780" y="634257"/>
                    <a:pt x="16510" y="757208"/>
                  </a:cubicBezTo>
                  <a:cubicBezTo>
                    <a:pt x="15240" y="882280"/>
                    <a:pt x="2540" y="2194469"/>
                    <a:pt x="2540" y="2319541"/>
                  </a:cubicBezTo>
                  <a:cubicBezTo>
                    <a:pt x="2540" y="2442492"/>
                    <a:pt x="1270" y="2565444"/>
                    <a:pt x="0" y="2688395"/>
                  </a:cubicBezTo>
                  <a:cubicBezTo>
                    <a:pt x="0" y="2710135"/>
                    <a:pt x="3810" y="2720296"/>
                    <a:pt x="15240" y="2725376"/>
                  </a:cubicBezTo>
                  <a:cubicBezTo>
                    <a:pt x="22860" y="2729185"/>
                    <a:pt x="31750" y="2731726"/>
                    <a:pt x="40640" y="2732996"/>
                  </a:cubicBezTo>
                  <a:cubicBezTo>
                    <a:pt x="152055" y="2738076"/>
                    <a:pt x="300206" y="2741885"/>
                    <a:pt x="448357" y="2746966"/>
                  </a:cubicBezTo>
                  <a:cubicBezTo>
                    <a:pt x="530230" y="2749506"/>
                    <a:pt x="612103" y="2754585"/>
                    <a:pt x="693976" y="2755856"/>
                  </a:cubicBezTo>
                  <a:cubicBezTo>
                    <a:pt x="830431" y="2758396"/>
                    <a:pt x="2350930" y="2759666"/>
                    <a:pt x="2487385" y="2760935"/>
                  </a:cubicBezTo>
                  <a:cubicBezTo>
                    <a:pt x="2506879" y="2760935"/>
                    <a:pt x="2526372" y="2760935"/>
                    <a:pt x="2545866" y="2760935"/>
                  </a:cubicBezTo>
                  <a:cubicBezTo>
                    <a:pt x="2639435" y="2760935"/>
                    <a:pt x="2736903" y="2759666"/>
                    <a:pt x="2830472" y="2759666"/>
                  </a:cubicBezTo>
                  <a:cubicBezTo>
                    <a:pt x="2939636" y="2759666"/>
                    <a:pt x="3044901" y="2760935"/>
                    <a:pt x="3154065" y="2760935"/>
                  </a:cubicBezTo>
                  <a:cubicBezTo>
                    <a:pt x="3313912" y="2760935"/>
                    <a:pt x="3477659" y="2760935"/>
                    <a:pt x="3637506" y="2760935"/>
                  </a:cubicBezTo>
                  <a:cubicBezTo>
                    <a:pt x="3785657" y="2760935"/>
                    <a:pt x="3933808" y="2762206"/>
                    <a:pt x="4081959" y="2763476"/>
                  </a:cubicBezTo>
                  <a:cubicBezTo>
                    <a:pt x="4148237" y="2763476"/>
                    <a:pt x="4218415" y="2764746"/>
                    <a:pt x="4284693" y="2764746"/>
                  </a:cubicBezTo>
                  <a:cubicBezTo>
                    <a:pt x="4499122" y="2763476"/>
                    <a:pt x="4709652" y="2757126"/>
                    <a:pt x="4911575" y="2757126"/>
                  </a:cubicBezTo>
                  <a:cubicBezTo>
                    <a:pt x="4915385" y="2757126"/>
                    <a:pt x="4920465" y="2754585"/>
                    <a:pt x="4924275" y="2752046"/>
                  </a:cubicBezTo>
                  <a:cubicBezTo>
                    <a:pt x="4929355" y="2748235"/>
                    <a:pt x="4931895" y="2741885"/>
                    <a:pt x="4934435" y="2739346"/>
                  </a:cubicBezTo>
                  <a:cubicBezTo>
                    <a:pt x="4935705" y="2673556"/>
                    <a:pt x="4936975" y="2584522"/>
                    <a:pt x="4938245" y="2495488"/>
                  </a:cubicBezTo>
                  <a:cubicBezTo>
                    <a:pt x="4939515" y="2357698"/>
                    <a:pt x="4949675" y="1034909"/>
                    <a:pt x="4950945" y="897119"/>
                  </a:cubicBezTo>
                  <a:cubicBezTo>
                    <a:pt x="4950945" y="814444"/>
                    <a:pt x="4952215" y="731770"/>
                    <a:pt x="4953485" y="649096"/>
                  </a:cubicBezTo>
                  <a:cubicBezTo>
                    <a:pt x="4954755" y="560062"/>
                    <a:pt x="4956025" y="471028"/>
                    <a:pt x="4958565" y="381994"/>
                  </a:cubicBezTo>
                  <a:cubicBezTo>
                    <a:pt x="4959835" y="328998"/>
                    <a:pt x="4959835" y="273881"/>
                    <a:pt x="4964915" y="220885"/>
                  </a:cubicBezTo>
                  <a:cubicBezTo>
                    <a:pt x="4969995" y="157289"/>
                    <a:pt x="4972535" y="95814"/>
                    <a:pt x="4971265" y="44450"/>
                  </a:cubicBezTo>
                  <a:cubicBezTo>
                    <a:pt x="4971265" y="38100"/>
                    <a:pt x="4967455" y="30480"/>
                    <a:pt x="4961105" y="27940"/>
                  </a:cubicBezTo>
                  <a:close/>
                </a:path>
              </a:pathLst>
            </a:custGeom>
            <a:solidFill>
              <a:srgbClr val="FFF6EB"/>
            </a:solidFill>
          </p:spPr>
        </p:sp>
      </p:grpSp>
      <p:sp>
        <p:nvSpPr>
          <p:cNvPr id="5" name="Freeform 5"/>
          <p:cNvSpPr/>
          <p:nvPr/>
        </p:nvSpPr>
        <p:spPr>
          <a:xfrm rot="-1546278">
            <a:off x="547626" y="634302"/>
            <a:ext cx="1525757" cy="669483"/>
          </a:xfrm>
          <a:custGeom>
            <a:avLst/>
            <a:gdLst/>
            <a:ahLst/>
            <a:cxnLst/>
            <a:rect l="l" t="t" r="r" b="b"/>
            <a:pathLst>
              <a:path w="3051514" h="1004225">
                <a:moveTo>
                  <a:pt x="0" y="0"/>
                </a:moveTo>
                <a:lnTo>
                  <a:pt x="3051513" y="0"/>
                </a:lnTo>
                <a:lnTo>
                  <a:pt x="3051513" y="1004226"/>
                </a:lnTo>
                <a:lnTo>
                  <a:pt x="0" y="10042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1800244" flipV="1">
            <a:off x="7080583" y="689140"/>
            <a:ext cx="1525757" cy="669483"/>
          </a:xfrm>
          <a:custGeom>
            <a:avLst/>
            <a:gdLst/>
            <a:ahLst/>
            <a:cxnLst/>
            <a:rect l="l" t="t" r="r" b="b"/>
            <a:pathLst>
              <a:path w="3051514" h="1004225">
                <a:moveTo>
                  <a:pt x="0" y="1004226"/>
                </a:moveTo>
                <a:lnTo>
                  <a:pt x="3051514" y="1004226"/>
                </a:lnTo>
                <a:lnTo>
                  <a:pt x="3051514" y="0"/>
                </a:lnTo>
                <a:lnTo>
                  <a:pt x="0" y="0"/>
                </a:lnTo>
                <a:lnTo>
                  <a:pt x="0" y="1004226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7602784" y="5645577"/>
            <a:ext cx="1541217" cy="1212423"/>
          </a:xfrm>
          <a:custGeom>
            <a:avLst/>
            <a:gdLst/>
            <a:ahLst/>
            <a:cxnLst/>
            <a:rect l="l" t="t" r="r" b="b"/>
            <a:pathLst>
              <a:path w="3082433" h="1818635">
                <a:moveTo>
                  <a:pt x="0" y="0"/>
                </a:moveTo>
                <a:lnTo>
                  <a:pt x="3082433" y="0"/>
                </a:lnTo>
                <a:lnTo>
                  <a:pt x="3082433" y="1818635"/>
                </a:lnTo>
                <a:lnTo>
                  <a:pt x="0" y="181863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669313" y="2514600"/>
            <a:ext cx="7955672" cy="1051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76"/>
              </a:lnSpc>
            </a:pP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nữa</a:t>
            </a:r>
            <a:endParaRPr lang="en-US" sz="4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6372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862146" y="705030"/>
            <a:ext cx="7415044" cy="5500981"/>
            <a:chOff x="0" y="0"/>
            <a:chExt cx="4971265" cy="2766016"/>
          </a:xfrm>
        </p:grpSpPr>
        <p:sp>
          <p:nvSpPr>
            <p:cNvPr id="4" name="Freeform 4"/>
            <p:cNvSpPr/>
            <p:nvPr/>
          </p:nvSpPr>
          <p:spPr>
            <a:xfrm>
              <a:off x="0" y="-1270"/>
              <a:ext cx="4972535" cy="2764746"/>
            </a:xfrm>
            <a:custGeom>
              <a:avLst/>
              <a:gdLst/>
              <a:ahLst/>
              <a:cxnLst/>
              <a:rect l="l" t="t" r="r" b="b"/>
              <a:pathLst>
                <a:path w="4972535" h="2764746">
                  <a:moveTo>
                    <a:pt x="4961105" y="27940"/>
                  </a:moveTo>
                  <a:cubicBezTo>
                    <a:pt x="4952215" y="24130"/>
                    <a:pt x="4943325" y="21590"/>
                    <a:pt x="4934435" y="21590"/>
                  </a:cubicBezTo>
                  <a:cubicBezTo>
                    <a:pt x="4907765" y="20320"/>
                    <a:pt x="4834412" y="20320"/>
                    <a:pt x="4752539" y="17780"/>
                  </a:cubicBezTo>
                  <a:cubicBezTo>
                    <a:pt x="4565400" y="12700"/>
                    <a:pt x="4382161" y="6350"/>
                    <a:pt x="4195022" y="3810"/>
                  </a:cubicBezTo>
                  <a:cubicBezTo>
                    <a:pt x="4042972" y="1270"/>
                    <a:pt x="3894821" y="3810"/>
                    <a:pt x="3742772" y="2540"/>
                  </a:cubicBezTo>
                  <a:cubicBezTo>
                    <a:pt x="3676493" y="2540"/>
                    <a:pt x="3610215" y="0"/>
                    <a:pt x="3543937" y="2540"/>
                  </a:cubicBezTo>
                  <a:cubicBezTo>
                    <a:pt x="3384090" y="10160"/>
                    <a:pt x="3224242" y="11430"/>
                    <a:pt x="3060496" y="8890"/>
                  </a:cubicBezTo>
                  <a:cubicBezTo>
                    <a:pt x="2978623" y="7620"/>
                    <a:pt x="2896750" y="7620"/>
                    <a:pt x="2814877" y="7620"/>
                  </a:cubicBezTo>
                  <a:cubicBezTo>
                    <a:pt x="2666726" y="7620"/>
                    <a:pt x="2518575" y="7620"/>
                    <a:pt x="2370424" y="6350"/>
                  </a:cubicBezTo>
                  <a:cubicBezTo>
                    <a:pt x="2214475" y="5080"/>
                    <a:pt x="678381" y="2540"/>
                    <a:pt x="526331" y="1270"/>
                  </a:cubicBezTo>
                  <a:cubicBezTo>
                    <a:pt x="401572" y="0"/>
                    <a:pt x="280712" y="1270"/>
                    <a:pt x="155953" y="1270"/>
                  </a:cubicBezTo>
                  <a:cubicBezTo>
                    <a:pt x="70182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53050"/>
                    <a:pt x="16510" y="273882"/>
                    <a:pt x="17780" y="392593"/>
                  </a:cubicBezTo>
                  <a:cubicBezTo>
                    <a:pt x="19050" y="513425"/>
                    <a:pt x="17780" y="634257"/>
                    <a:pt x="16510" y="757208"/>
                  </a:cubicBezTo>
                  <a:cubicBezTo>
                    <a:pt x="15240" y="882280"/>
                    <a:pt x="2540" y="2194469"/>
                    <a:pt x="2540" y="2319541"/>
                  </a:cubicBezTo>
                  <a:cubicBezTo>
                    <a:pt x="2540" y="2442492"/>
                    <a:pt x="1270" y="2565444"/>
                    <a:pt x="0" y="2688395"/>
                  </a:cubicBezTo>
                  <a:cubicBezTo>
                    <a:pt x="0" y="2710135"/>
                    <a:pt x="3810" y="2720296"/>
                    <a:pt x="15240" y="2725376"/>
                  </a:cubicBezTo>
                  <a:cubicBezTo>
                    <a:pt x="22860" y="2729185"/>
                    <a:pt x="31750" y="2731726"/>
                    <a:pt x="40640" y="2732996"/>
                  </a:cubicBezTo>
                  <a:cubicBezTo>
                    <a:pt x="152055" y="2738076"/>
                    <a:pt x="300206" y="2741885"/>
                    <a:pt x="448357" y="2746966"/>
                  </a:cubicBezTo>
                  <a:cubicBezTo>
                    <a:pt x="530230" y="2749506"/>
                    <a:pt x="612103" y="2754585"/>
                    <a:pt x="693976" y="2755856"/>
                  </a:cubicBezTo>
                  <a:cubicBezTo>
                    <a:pt x="830431" y="2758396"/>
                    <a:pt x="2350930" y="2759666"/>
                    <a:pt x="2487385" y="2760935"/>
                  </a:cubicBezTo>
                  <a:cubicBezTo>
                    <a:pt x="2506879" y="2760935"/>
                    <a:pt x="2526372" y="2760935"/>
                    <a:pt x="2545866" y="2760935"/>
                  </a:cubicBezTo>
                  <a:cubicBezTo>
                    <a:pt x="2639435" y="2760935"/>
                    <a:pt x="2736903" y="2759666"/>
                    <a:pt x="2830472" y="2759666"/>
                  </a:cubicBezTo>
                  <a:cubicBezTo>
                    <a:pt x="2939636" y="2759666"/>
                    <a:pt x="3044901" y="2760935"/>
                    <a:pt x="3154065" y="2760935"/>
                  </a:cubicBezTo>
                  <a:cubicBezTo>
                    <a:pt x="3313912" y="2760935"/>
                    <a:pt x="3477659" y="2760935"/>
                    <a:pt x="3637506" y="2760935"/>
                  </a:cubicBezTo>
                  <a:cubicBezTo>
                    <a:pt x="3785657" y="2760935"/>
                    <a:pt x="3933808" y="2762206"/>
                    <a:pt x="4081959" y="2763476"/>
                  </a:cubicBezTo>
                  <a:cubicBezTo>
                    <a:pt x="4148237" y="2763476"/>
                    <a:pt x="4218415" y="2764746"/>
                    <a:pt x="4284693" y="2764746"/>
                  </a:cubicBezTo>
                  <a:cubicBezTo>
                    <a:pt x="4499122" y="2763476"/>
                    <a:pt x="4709652" y="2757126"/>
                    <a:pt x="4911575" y="2757126"/>
                  </a:cubicBezTo>
                  <a:cubicBezTo>
                    <a:pt x="4915385" y="2757126"/>
                    <a:pt x="4920465" y="2754585"/>
                    <a:pt x="4924275" y="2752046"/>
                  </a:cubicBezTo>
                  <a:cubicBezTo>
                    <a:pt x="4929355" y="2748235"/>
                    <a:pt x="4931895" y="2741885"/>
                    <a:pt x="4934435" y="2739346"/>
                  </a:cubicBezTo>
                  <a:cubicBezTo>
                    <a:pt x="4935705" y="2673556"/>
                    <a:pt x="4936975" y="2584522"/>
                    <a:pt x="4938245" y="2495488"/>
                  </a:cubicBezTo>
                  <a:cubicBezTo>
                    <a:pt x="4939515" y="2357698"/>
                    <a:pt x="4949675" y="1034909"/>
                    <a:pt x="4950945" y="897119"/>
                  </a:cubicBezTo>
                  <a:cubicBezTo>
                    <a:pt x="4950945" y="814444"/>
                    <a:pt x="4952215" y="731770"/>
                    <a:pt x="4953485" y="649096"/>
                  </a:cubicBezTo>
                  <a:cubicBezTo>
                    <a:pt x="4954755" y="560062"/>
                    <a:pt x="4956025" y="471028"/>
                    <a:pt x="4958565" y="381994"/>
                  </a:cubicBezTo>
                  <a:cubicBezTo>
                    <a:pt x="4959835" y="328998"/>
                    <a:pt x="4959835" y="273881"/>
                    <a:pt x="4964915" y="220885"/>
                  </a:cubicBezTo>
                  <a:cubicBezTo>
                    <a:pt x="4969995" y="157289"/>
                    <a:pt x="4972535" y="95814"/>
                    <a:pt x="4971265" y="44450"/>
                  </a:cubicBezTo>
                  <a:cubicBezTo>
                    <a:pt x="4971265" y="38100"/>
                    <a:pt x="4967455" y="30480"/>
                    <a:pt x="4961105" y="27940"/>
                  </a:cubicBezTo>
                  <a:close/>
                </a:path>
              </a:pathLst>
            </a:custGeom>
            <a:solidFill>
              <a:srgbClr val="FFF6EB"/>
            </a:solidFill>
          </p:spPr>
        </p:sp>
      </p:grpSp>
      <p:sp>
        <p:nvSpPr>
          <p:cNvPr id="5" name="Freeform 5"/>
          <p:cNvSpPr/>
          <p:nvPr/>
        </p:nvSpPr>
        <p:spPr>
          <a:xfrm rot="-1546278">
            <a:off x="547626" y="634302"/>
            <a:ext cx="1525757" cy="669483"/>
          </a:xfrm>
          <a:custGeom>
            <a:avLst/>
            <a:gdLst/>
            <a:ahLst/>
            <a:cxnLst/>
            <a:rect l="l" t="t" r="r" b="b"/>
            <a:pathLst>
              <a:path w="3051514" h="1004225">
                <a:moveTo>
                  <a:pt x="0" y="0"/>
                </a:moveTo>
                <a:lnTo>
                  <a:pt x="3051513" y="0"/>
                </a:lnTo>
                <a:lnTo>
                  <a:pt x="3051513" y="1004226"/>
                </a:lnTo>
                <a:lnTo>
                  <a:pt x="0" y="10042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1800244" flipV="1">
            <a:off x="7080583" y="689140"/>
            <a:ext cx="1525757" cy="669483"/>
          </a:xfrm>
          <a:custGeom>
            <a:avLst/>
            <a:gdLst/>
            <a:ahLst/>
            <a:cxnLst/>
            <a:rect l="l" t="t" r="r" b="b"/>
            <a:pathLst>
              <a:path w="3051514" h="1004225">
                <a:moveTo>
                  <a:pt x="0" y="1004226"/>
                </a:moveTo>
                <a:lnTo>
                  <a:pt x="3051514" y="1004226"/>
                </a:lnTo>
                <a:lnTo>
                  <a:pt x="3051514" y="0"/>
                </a:lnTo>
                <a:lnTo>
                  <a:pt x="0" y="0"/>
                </a:lnTo>
                <a:lnTo>
                  <a:pt x="0" y="1004226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7602784" y="5645577"/>
            <a:ext cx="1541217" cy="1212423"/>
          </a:xfrm>
          <a:custGeom>
            <a:avLst/>
            <a:gdLst/>
            <a:ahLst/>
            <a:cxnLst/>
            <a:rect l="l" t="t" r="r" b="b"/>
            <a:pathLst>
              <a:path w="3082433" h="1818635">
                <a:moveTo>
                  <a:pt x="0" y="0"/>
                </a:moveTo>
                <a:lnTo>
                  <a:pt x="3082433" y="0"/>
                </a:lnTo>
                <a:lnTo>
                  <a:pt x="3082433" y="1818635"/>
                </a:lnTo>
                <a:lnTo>
                  <a:pt x="0" y="181863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10"/>
          <p:cNvSpPr/>
          <p:nvPr/>
        </p:nvSpPr>
        <p:spPr>
          <a:xfrm>
            <a:off x="4000500" y="1031656"/>
            <a:ext cx="2133600" cy="2041744"/>
          </a:xfrm>
          <a:custGeom>
            <a:avLst/>
            <a:gdLst/>
            <a:ahLst/>
            <a:cxnLst/>
            <a:rect l="l" t="t" r="r" b="b"/>
            <a:pathLst>
              <a:path w="5477943" h="3998899">
                <a:moveTo>
                  <a:pt x="0" y="0"/>
                </a:moveTo>
                <a:lnTo>
                  <a:pt x="5477944" y="0"/>
                </a:lnTo>
                <a:lnTo>
                  <a:pt x="5477944" y="3998898"/>
                </a:lnTo>
                <a:lnTo>
                  <a:pt x="0" y="399889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9" name="Freeform 8"/>
          <p:cNvSpPr/>
          <p:nvPr/>
        </p:nvSpPr>
        <p:spPr>
          <a:xfrm>
            <a:off x="6362700" y="3286888"/>
            <a:ext cx="1752600" cy="2358689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1"/>
          <p:cNvSpPr/>
          <p:nvPr/>
        </p:nvSpPr>
        <p:spPr>
          <a:xfrm>
            <a:off x="1219200" y="2924667"/>
            <a:ext cx="2072947" cy="2743200"/>
          </a:xfrm>
          <a:custGeom>
            <a:avLst/>
            <a:gdLst/>
            <a:ahLst/>
            <a:cxnLst/>
            <a:rect l="l" t="t" r="r" b="b"/>
            <a:pathLst>
              <a:path w="4145894" h="4114800">
                <a:moveTo>
                  <a:pt x="0" y="0"/>
                </a:moveTo>
                <a:lnTo>
                  <a:pt x="4145894" y="0"/>
                </a:lnTo>
                <a:lnTo>
                  <a:pt x="414589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7766622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361091">
            <a:off x="6998705" y="2728663"/>
            <a:ext cx="2130606" cy="3725649"/>
          </a:xfrm>
          <a:custGeom>
            <a:avLst/>
            <a:gdLst/>
            <a:ahLst/>
            <a:cxnLst/>
            <a:rect l="l" t="t" r="r" b="b"/>
            <a:pathLst>
              <a:path w="4261211" h="5588473">
                <a:moveTo>
                  <a:pt x="0" y="0"/>
                </a:moveTo>
                <a:lnTo>
                  <a:pt x="4261211" y="0"/>
                </a:lnTo>
                <a:lnTo>
                  <a:pt x="4261211" y="5588474"/>
                </a:lnTo>
                <a:lnTo>
                  <a:pt x="0" y="55884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64478" y="678510"/>
            <a:ext cx="7415044" cy="5500981"/>
            <a:chOff x="0" y="0"/>
            <a:chExt cx="4971265" cy="2766016"/>
          </a:xfrm>
        </p:grpSpPr>
        <p:sp>
          <p:nvSpPr>
            <p:cNvPr id="4" name="Freeform 4"/>
            <p:cNvSpPr/>
            <p:nvPr/>
          </p:nvSpPr>
          <p:spPr>
            <a:xfrm>
              <a:off x="0" y="-1270"/>
              <a:ext cx="4972535" cy="2764746"/>
            </a:xfrm>
            <a:custGeom>
              <a:avLst/>
              <a:gdLst/>
              <a:ahLst/>
              <a:cxnLst/>
              <a:rect l="l" t="t" r="r" b="b"/>
              <a:pathLst>
                <a:path w="4972535" h="2764746">
                  <a:moveTo>
                    <a:pt x="4961105" y="27940"/>
                  </a:moveTo>
                  <a:cubicBezTo>
                    <a:pt x="4952215" y="24130"/>
                    <a:pt x="4943325" y="21590"/>
                    <a:pt x="4934435" y="21590"/>
                  </a:cubicBezTo>
                  <a:cubicBezTo>
                    <a:pt x="4907765" y="20320"/>
                    <a:pt x="4834412" y="20320"/>
                    <a:pt x="4752539" y="17780"/>
                  </a:cubicBezTo>
                  <a:cubicBezTo>
                    <a:pt x="4565400" y="12700"/>
                    <a:pt x="4382161" y="6350"/>
                    <a:pt x="4195022" y="3810"/>
                  </a:cubicBezTo>
                  <a:cubicBezTo>
                    <a:pt x="4042972" y="1270"/>
                    <a:pt x="3894821" y="3810"/>
                    <a:pt x="3742772" y="2540"/>
                  </a:cubicBezTo>
                  <a:cubicBezTo>
                    <a:pt x="3676493" y="2540"/>
                    <a:pt x="3610215" y="0"/>
                    <a:pt x="3543937" y="2540"/>
                  </a:cubicBezTo>
                  <a:cubicBezTo>
                    <a:pt x="3384090" y="10160"/>
                    <a:pt x="3224242" y="11430"/>
                    <a:pt x="3060496" y="8890"/>
                  </a:cubicBezTo>
                  <a:cubicBezTo>
                    <a:pt x="2978623" y="7620"/>
                    <a:pt x="2896750" y="7620"/>
                    <a:pt x="2814877" y="7620"/>
                  </a:cubicBezTo>
                  <a:cubicBezTo>
                    <a:pt x="2666726" y="7620"/>
                    <a:pt x="2518575" y="7620"/>
                    <a:pt x="2370424" y="6350"/>
                  </a:cubicBezTo>
                  <a:cubicBezTo>
                    <a:pt x="2214475" y="5080"/>
                    <a:pt x="678381" y="2540"/>
                    <a:pt x="526331" y="1270"/>
                  </a:cubicBezTo>
                  <a:cubicBezTo>
                    <a:pt x="401572" y="0"/>
                    <a:pt x="280712" y="1270"/>
                    <a:pt x="155953" y="1270"/>
                  </a:cubicBezTo>
                  <a:cubicBezTo>
                    <a:pt x="70182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53050"/>
                    <a:pt x="16510" y="273882"/>
                    <a:pt x="17780" y="392593"/>
                  </a:cubicBezTo>
                  <a:cubicBezTo>
                    <a:pt x="19050" y="513425"/>
                    <a:pt x="17780" y="634257"/>
                    <a:pt x="16510" y="757208"/>
                  </a:cubicBezTo>
                  <a:cubicBezTo>
                    <a:pt x="15240" y="882280"/>
                    <a:pt x="2540" y="2194469"/>
                    <a:pt x="2540" y="2319541"/>
                  </a:cubicBezTo>
                  <a:cubicBezTo>
                    <a:pt x="2540" y="2442492"/>
                    <a:pt x="1270" y="2565444"/>
                    <a:pt x="0" y="2688395"/>
                  </a:cubicBezTo>
                  <a:cubicBezTo>
                    <a:pt x="0" y="2710135"/>
                    <a:pt x="3810" y="2720296"/>
                    <a:pt x="15240" y="2725376"/>
                  </a:cubicBezTo>
                  <a:cubicBezTo>
                    <a:pt x="22860" y="2729185"/>
                    <a:pt x="31750" y="2731726"/>
                    <a:pt x="40640" y="2732996"/>
                  </a:cubicBezTo>
                  <a:cubicBezTo>
                    <a:pt x="152055" y="2738076"/>
                    <a:pt x="300206" y="2741885"/>
                    <a:pt x="448357" y="2746966"/>
                  </a:cubicBezTo>
                  <a:cubicBezTo>
                    <a:pt x="530230" y="2749506"/>
                    <a:pt x="612103" y="2754585"/>
                    <a:pt x="693976" y="2755856"/>
                  </a:cubicBezTo>
                  <a:cubicBezTo>
                    <a:pt x="830431" y="2758396"/>
                    <a:pt x="2350930" y="2759666"/>
                    <a:pt x="2487385" y="2760935"/>
                  </a:cubicBezTo>
                  <a:cubicBezTo>
                    <a:pt x="2506879" y="2760935"/>
                    <a:pt x="2526372" y="2760935"/>
                    <a:pt x="2545866" y="2760935"/>
                  </a:cubicBezTo>
                  <a:cubicBezTo>
                    <a:pt x="2639435" y="2760935"/>
                    <a:pt x="2736903" y="2759666"/>
                    <a:pt x="2830472" y="2759666"/>
                  </a:cubicBezTo>
                  <a:cubicBezTo>
                    <a:pt x="2939636" y="2759666"/>
                    <a:pt x="3044901" y="2760935"/>
                    <a:pt x="3154065" y="2760935"/>
                  </a:cubicBezTo>
                  <a:cubicBezTo>
                    <a:pt x="3313912" y="2760935"/>
                    <a:pt x="3477659" y="2760935"/>
                    <a:pt x="3637506" y="2760935"/>
                  </a:cubicBezTo>
                  <a:cubicBezTo>
                    <a:pt x="3785657" y="2760935"/>
                    <a:pt x="3933808" y="2762206"/>
                    <a:pt x="4081959" y="2763476"/>
                  </a:cubicBezTo>
                  <a:cubicBezTo>
                    <a:pt x="4148237" y="2763476"/>
                    <a:pt x="4218415" y="2764746"/>
                    <a:pt x="4284693" y="2764746"/>
                  </a:cubicBezTo>
                  <a:cubicBezTo>
                    <a:pt x="4499122" y="2763476"/>
                    <a:pt x="4709652" y="2757126"/>
                    <a:pt x="4911575" y="2757126"/>
                  </a:cubicBezTo>
                  <a:cubicBezTo>
                    <a:pt x="4915385" y="2757126"/>
                    <a:pt x="4920465" y="2754585"/>
                    <a:pt x="4924275" y="2752046"/>
                  </a:cubicBezTo>
                  <a:cubicBezTo>
                    <a:pt x="4929355" y="2748235"/>
                    <a:pt x="4931895" y="2741885"/>
                    <a:pt x="4934435" y="2739346"/>
                  </a:cubicBezTo>
                  <a:cubicBezTo>
                    <a:pt x="4935705" y="2673556"/>
                    <a:pt x="4936975" y="2584522"/>
                    <a:pt x="4938245" y="2495488"/>
                  </a:cubicBezTo>
                  <a:cubicBezTo>
                    <a:pt x="4939515" y="2357698"/>
                    <a:pt x="4949675" y="1034909"/>
                    <a:pt x="4950945" y="897119"/>
                  </a:cubicBezTo>
                  <a:cubicBezTo>
                    <a:pt x="4950945" y="814444"/>
                    <a:pt x="4952215" y="731770"/>
                    <a:pt x="4953485" y="649096"/>
                  </a:cubicBezTo>
                  <a:cubicBezTo>
                    <a:pt x="4954755" y="560062"/>
                    <a:pt x="4956025" y="471028"/>
                    <a:pt x="4958565" y="381994"/>
                  </a:cubicBezTo>
                  <a:cubicBezTo>
                    <a:pt x="4959835" y="328998"/>
                    <a:pt x="4959835" y="273881"/>
                    <a:pt x="4964915" y="220885"/>
                  </a:cubicBezTo>
                  <a:cubicBezTo>
                    <a:pt x="4969995" y="157289"/>
                    <a:pt x="4972535" y="95814"/>
                    <a:pt x="4971265" y="44450"/>
                  </a:cubicBezTo>
                  <a:cubicBezTo>
                    <a:pt x="4971265" y="38100"/>
                    <a:pt x="4967455" y="30480"/>
                    <a:pt x="4961105" y="27940"/>
                  </a:cubicBezTo>
                  <a:close/>
                </a:path>
              </a:pathLst>
            </a:custGeom>
            <a:solidFill>
              <a:srgbClr val="FFF6EB"/>
            </a:solidFill>
          </p:spPr>
        </p:sp>
      </p:grpSp>
      <p:sp>
        <p:nvSpPr>
          <p:cNvPr id="5" name="Freeform 5"/>
          <p:cNvSpPr/>
          <p:nvPr/>
        </p:nvSpPr>
        <p:spPr>
          <a:xfrm rot="-1546278">
            <a:off x="547626" y="634302"/>
            <a:ext cx="1525757" cy="669483"/>
          </a:xfrm>
          <a:custGeom>
            <a:avLst/>
            <a:gdLst/>
            <a:ahLst/>
            <a:cxnLst/>
            <a:rect l="l" t="t" r="r" b="b"/>
            <a:pathLst>
              <a:path w="3051514" h="1004225">
                <a:moveTo>
                  <a:pt x="0" y="0"/>
                </a:moveTo>
                <a:lnTo>
                  <a:pt x="3051513" y="0"/>
                </a:lnTo>
                <a:lnTo>
                  <a:pt x="3051513" y="1004226"/>
                </a:lnTo>
                <a:lnTo>
                  <a:pt x="0" y="10042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1800244" flipV="1">
            <a:off x="7080583" y="689140"/>
            <a:ext cx="1525757" cy="669483"/>
          </a:xfrm>
          <a:custGeom>
            <a:avLst/>
            <a:gdLst/>
            <a:ahLst/>
            <a:cxnLst/>
            <a:rect l="l" t="t" r="r" b="b"/>
            <a:pathLst>
              <a:path w="3051514" h="1004225">
                <a:moveTo>
                  <a:pt x="0" y="1004226"/>
                </a:moveTo>
                <a:lnTo>
                  <a:pt x="3051514" y="1004226"/>
                </a:lnTo>
                <a:lnTo>
                  <a:pt x="3051514" y="0"/>
                </a:lnTo>
                <a:lnTo>
                  <a:pt x="0" y="0"/>
                </a:lnTo>
                <a:lnTo>
                  <a:pt x="0" y="1004226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14350" y="1035053"/>
            <a:ext cx="1003588" cy="1355367"/>
          </a:xfrm>
          <a:custGeom>
            <a:avLst/>
            <a:gdLst/>
            <a:ahLst/>
            <a:cxnLst/>
            <a:rect l="l" t="t" r="r" b="b"/>
            <a:pathLst>
              <a:path w="2007175" h="2033050">
                <a:moveTo>
                  <a:pt x="0" y="0"/>
                </a:moveTo>
                <a:lnTo>
                  <a:pt x="2007175" y="0"/>
                </a:lnTo>
                <a:lnTo>
                  <a:pt x="2007175" y="2033051"/>
                </a:lnTo>
                <a:lnTo>
                  <a:pt x="0" y="203305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5368319" y="4388081"/>
            <a:ext cx="1689738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9"/>
              </a:lnSpc>
            </a:pPr>
            <a:r>
              <a:rPr lang="en-US" sz="1400">
                <a:solidFill>
                  <a:srgbClr val="FFF6EB"/>
                </a:solidFill>
                <a:latin typeface="Agrandir"/>
              </a:rPr>
              <a:t>Decimal is moved</a:t>
            </a:r>
          </a:p>
          <a:p>
            <a:pPr algn="ctr">
              <a:lnSpc>
                <a:spcPts val="1819"/>
              </a:lnSpc>
              <a:spcBef>
                <a:spcPct val="0"/>
              </a:spcBef>
            </a:pPr>
            <a:r>
              <a:rPr lang="en-US" sz="1400">
                <a:solidFill>
                  <a:srgbClr val="FFF6EB"/>
                </a:solidFill>
                <a:latin typeface="Agrandir Bold"/>
              </a:rPr>
              <a:t>6 times</a:t>
            </a:r>
            <a:r>
              <a:rPr lang="en-US" sz="1400">
                <a:solidFill>
                  <a:srgbClr val="FFF6EB"/>
                </a:solidFill>
                <a:latin typeface="Agrandir"/>
              </a:rPr>
              <a:t> to the</a:t>
            </a:r>
            <a:r>
              <a:rPr lang="en-US" sz="1400">
                <a:solidFill>
                  <a:srgbClr val="FFF6EB"/>
                </a:solidFill>
                <a:latin typeface="Agrandir Bold"/>
              </a:rPr>
              <a:t> left</a:t>
            </a:r>
          </a:p>
        </p:txBody>
      </p:sp>
      <p:sp>
        <p:nvSpPr>
          <p:cNvPr id="9" name="Freeform 9"/>
          <p:cNvSpPr/>
          <p:nvPr/>
        </p:nvSpPr>
        <p:spPr>
          <a:xfrm>
            <a:off x="6669372" y="4886884"/>
            <a:ext cx="2150779" cy="1691945"/>
          </a:xfrm>
          <a:custGeom>
            <a:avLst/>
            <a:gdLst/>
            <a:ahLst/>
            <a:cxnLst/>
            <a:rect l="l" t="t" r="r" b="b"/>
            <a:pathLst>
              <a:path w="4301557" h="2537918">
                <a:moveTo>
                  <a:pt x="0" y="0"/>
                </a:moveTo>
                <a:lnTo>
                  <a:pt x="4301557" y="0"/>
                </a:lnTo>
                <a:lnTo>
                  <a:pt x="4301557" y="2537919"/>
                </a:lnTo>
                <a:lnTo>
                  <a:pt x="0" y="253791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5368319" y="2913161"/>
            <a:ext cx="1689738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9"/>
              </a:lnSpc>
            </a:pPr>
            <a:r>
              <a:rPr lang="en-US" sz="1400">
                <a:solidFill>
                  <a:srgbClr val="FFF6EB"/>
                </a:solidFill>
                <a:latin typeface="Agrandir"/>
              </a:rPr>
              <a:t>Decimal is moved</a:t>
            </a:r>
          </a:p>
          <a:p>
            <a:pPr algn="ctr">
              <a:lnSpc>
                <a:spcPts val="1819"/>
              </a:lnSpc>
              <a:spcBef>
                <a:spcPct val="0"/>
              </a:spcBef>
            </a:pPr>
            <a:r>
              <a:rPr lang="en-US" sz="1400">
                <a:solidFill>
                  <a:srgbClr val="FFF6EB"/>
                </a:solidFill>
                <a:latin typeface="Agrandir Bold"/>
              </a:rPr>
              <a:t>6 times</a:t>
            </a:r>
            <a:r>
              <a:rPr lang="en-US" sz="1400">
                <a:solidFill>
                  <a:srgbClr val="FFF6EB"/>
                </a:solidFill>
                <a:latin typeface="Agrandir"/>
              </a:rPr>
              <a:t> to the</a:t>
            </a:r>
            <a:r>
              <a:rPr lang="en-US" sz="1400">
                <a:solidFill>
                  <a:srgbClr val="FFF6EB"/>
                </a:solidFill>
                <a:latin typeface="Agrandir Bold"/>
              </a:rPr>
              <a:t> right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750457" y="1591746"/>
            <a:ext cx="5644981" cy="3693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586"/>
              </a:lnSpc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*HĐ3:Trò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6586"/>
              </a:lnSpc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ts val="4470"/>
              </a:lnSpc>
            </a:pPr>
            <a:endParaRPr lang="en-US" sz="3700" dirty="0">
              <a:solidFill>
                <a:srgbClr val="282325"/>
              </a:solidFill>
              <a:latin typeface="Londrina Solid"/>
            </a:endParaRPr>
          </a:p>
          <a:p>
            <a:pPr algn="ctr">
              <a:lnSpc>
                <a:spcPts val="4470"/>
              </a:lnSpc>
            </a:pPr>
            <a:endParaRPr lang="en-US" sz="3700" dirty="0">
              <a:solidFill>
                <a:srgbClr val="282325"/>
              </a:solidFill>
              <a:latin typeface="Londrina Solid"/>
            </a:endParaRPr>
          </a:p>
        </p:txBody>
      </p:sp>
    </p:spTree>
    <p:extLst>
      <p:ext uri="{BB962C8B-B14F-4D97-AF65-F5344CB8AC3E}">
        <p14:creationId xmlns:p14="http://schemas.microsoft.com/office/powerpoint/2010/main" val="1082277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342900" y="678509"/>
            <a:ext cx="8458200" cy="5798491"/>
            <a:chOff x="0" y="0"/>
            <a:chExt cx="4971265" cy="2766016"/>
          </a:xfrm>
        </p:grpSpPr>
        <p:sp>
          <p:nvSpPr>
            <p:cNvPr id="4" name="Freeform 4"/>
            <p:cNvSpPr/>
            <p:nvPr/>
          </p:nvSpPr>
          <p:spPr>
            <a:xfrm>
              <a:off x="0" y="-1270"/>
              <a:ext cx="4972535" cy="2764746"/>
            </a:xfrm>
            <a:custGeom>
              <a:avLst/>
              <a:gdLst/>
              <a:ahLst/>
              <a:cxnLst/>
              <a:rect l="l" t="t" r="r" b="b"/>
              <a:pathLst>
                <a:path w="4972535" h="2764746">
                  <a:moveTo>
                    <a:pt x="4961105" y="27940"/>
                  </a:moveTo>
                  <a:cubicBezTo>
                    <a:pt x="4952215" y="24130"/>
                    <a:pt x="4943325" y="21590"/>
                    <a:pt x="4934435" y="21590"/>
                  </a:cubicBezTo>
                  <a:cubicBezTo>
                    <a:pt x="4907765" y="20320"/>
                    <a:pt x="4834412" y="20320"/>
                    <a:pt x="4752539" y="17780"/>
                  </a:cubicBezTo>
                  <a:cubicBezTo>
                    <a:pt x="4565400" y="12700"/>
                    <a:pt x="4382161" y="6350"/>
                    <a:pt x="4195022" y="3810"/>
                  </a:cubicBezTo>
                  <a:cubicBezTo>
                    <a:pt x="4042972" y="1270"/>
                    <a:pt x="3894821" y="3810"/>
                    <a:pt x="3742772" y="2540"/>
                  </a:cubicBezTo>
                  <a:cubicBezTo>
                    <a:pt x="3676493" y="2540"/>
                    <a:pt x="3610215" y="0"/>
                    <a:pt x="3543937" y="2540"/>
                  </a:cubicBezTo>
                  <a:cubicBezTo>
                    <a:pt x="3384090" y="10160"/>
                    <a:pt x="3224242" y="11430"/>
                    <a:pt x="3060496" y="8890"/>
                  </a:cubicBezTo>
                  <a:cubicBezTo>
                    <a:pt x="2978623" y="7620"/>
                    <a:pt x="2896750" y="7620"/>
                    <a:pt x="2814877" y="7620"/>
                  </a:cubicBezTo>
                  <a:cubicBezTo>
                    <a:pt x="2666726" y="7620"/>
                    <a:pt x="2518575" y="7620"/>
                    <a:pt x="2370424" y="6350"/>
                  </a:cubicBezTo>
                  <a:cubicBezTo>
                    <a:pt x="2214475" y="5080"/>
                    <a:pt x="678381" y="2540"/>
                    <a:pt x="526331" y="1270"/>
                  </a:cubicBezTo>
                  <a:cubicBezTo>
                    <a:pt x="401572" y="0"/>
                    <a:pt x="280712" y="1270"/>
                    <a:pt x="155953" y="1270"/>
                  </a:cubicBezTo>
                  <a:cubicBezTo>
                    <a:pt x="70182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53050"/>
                    <a:pt x="16510" y="273882"/>
                    <a:pt x="17780" y="392593"/>
                  </a:cubicBezTo>
                  <a:cubicBezTo>
                    <a:pt x="19050" y="513425"/>
                    <a:pt x="17780" y="634257"/>
                    <a:pt x="16510" y="757208"/>
                  </a:cubicBezTo>
                  <a:cubicBezTo>
                    <a:pt x="15240" y="882280"/>
                    <a:pt x="2540" y="2194469"/>
                    <a:pt x="2540" y="2319541"/>
                  </a:cubicBezTo>
                  <a:cubicBezTo>
                    <a:pt x="2540" y="2442492"/>
                    <a:pt x="1270" y="2565444"/>
                    <a:pt x="0" y="2688395"/>
                  </a:cubicBezTo>
                  <a:cubicBezTo>
                    <a:pt x="0" y="2710135"/>
                    <a:pt x="3810" y="2720296"/>
                    <a:pt x="15240" y="2725376"/>
                  </a:cubicBezTo>
                  <a:cubicBezTo>
                    <a:pt x="22860" y="2729185"/>
                    <a:pt x="31750" y="2731726"/>
                    <a:pt x="40640" y="2732996"/>
                  </a:cubicBezTo>
                  <a:cubicBezTo>
                    <a:pt x="152055" y="2738076"/>
                    <a:pt x="300206" y="2741885"/>
                    <a:pt x="448357" y="2746966"/>
                  </a:cubicBezTo>
                  <a:cubicBezTo>
                    <a:pt x="530230" y="2749506"/>
                    <a:pt x="612103" y="2754585"/>
                    <a:pt x="693976" y="2755856"/>
                  </a:cubicBezTo>
                  <a:cubicBezTo>
                    <a:pt x="830431" y="2758396"/>
                    <a:pt x="2350930" y="2759666"/>
                    <a:pt x="2487385" y="2760935"/>
                  </a:cubicBezTo>
                  <a:cubicBezTo>
                    <a:pt x="2506879" y="2760935"/>
                    <a:pt x="2526372" y="2760935"/>
                    <a:pt x="2545866" y="2760935"/>
                  </a:cubicBezTo>
                  <a:cubicBezTo>
                    <a:pt x="2639435" y="2760935"/>
                    <a:pt x="2736903" y="2759666"/>
                    <a:pt x="2830472" y="2759666"/>
                  </a:cubicBezTo>
                  <a:cubicBezTo>
                    <a:pt x="2939636" y="2759666"/>
                    <a:pt x="3044901" y="2760935"/>
                    <a:pt x="3154065" y="2760935"/>
                  </a:cubicBezTo>
                  <a:cubicBezTo>
                    <a:pt x="3313912" y="2760935"/>
                    <a:pt x="3477659" y="2760935"/>
                    <a:pt x="3637506" y="2760935"/>
                  </a:cubicBezTo>
                  <a:cubicBezTo>
                    <a:pt x="3785657" y="2760935"/>
                    <a:pt x="3933808" y="2762206"/>
                    <a:pt x="4081959" y="2763476"/>
                  </a:cubicBezTo>
                  <a:cubicBezTo>
                    <a:pt x="4148237" y="2763476"/>
                    <a:pt x="4218415" y="2764746"/>
                    <a:pt x="4284693" y="2764746"/>
                  </a:cubicBezTo>
                  <a:cubicBezTo>
                    <a:pt x="4499122" y="2763476"/>
                    <a:pt x="4709652" y="2757126"/>
                    <a:pt x="4911575" y="2757126"/>
                  </a:cubicBezTo>
                  <a:cubicBezTo>
                    <a:pt x="4915385" y="2757126"/>
                    <a:pt x="4920465" y="2754585"/>
                    <a:pt x="4924275" y="2752046"/>
                  </a:cubicBezTo>
                  <a:cubicBezTo>
                    <a:pt x="4929355" y="2748235"/>
                    <a:pt x="4931895" y="2741885"/>
                    <a:pt x="4934435" y="2739346"/>
                  </a:cubicBezTo>
                  <a:cubicBezTo>
                    <a:pt x="4935705" y="2673556"/>
                    <a:pt x="4936975" y="2584522"/>
                    <a:pt x="4938245" y="2495488"/>
                  </a:cubicBezTo>
                  <a:cubicBezTo>
                    <a:pt x="4939515" y="2357698"/>
                    <a:pt x="4949675" y="1034909"/>
                    <a:pt x="4950945" y="897119"/>
                  </a:cubicBezTo>
                  <a:cubicBezTo>
                    <a:pt x="4950945" y="814444"/>
                    <a:pt x="4952215" y="731770"/>
                    <a:pt x="4953485" y="649096"/>
                  </a:cubicBezTo>
                  <a:cubicBezTo>
                    <a:pt x="4954755" y="560062"/>
                    <a:pt x="4956025" y="471028"/>
                    <a:pt x="4958565" y="381994"/>
                  </a:cubicBezTo>
                  <a:cubicBezTo>
                    <a:pt x="4959835" y="328998"/>
                    <a:pt x="4959835" y="273881"/>
                    <a:pt x="4964915" y="220885"/>
                  </a:cubicBezTo>
                  <a:cubicBezTo>
                    <a:pt x="4969995" y="157289"/>
                    <a:pt x="4972535" y="95814"/>
                    <a:pt x="4971265" y="44450"/>
                  </a:cubicBezTo>
                  <a:cubicBezTo>
                    <a:pt x="4971265" y="38100"/>
                    <a:pt x="4967455" y="30480"/>
                    <a:pt x="4961105" y="27940"/>
                  </a:cubicBezTo>
                  <a:close/>
                </a:path>
              </a:pathLst>
            </a:custGeom>
            <a:solidFill>
              <a:srgbClr val="FFF6EB"/>
            </a:solidFill>
          </p:spPr>
        </p:sp>
      </p:grpSp>
      <p:sp>
        <p:nvSpPr>
          <p:cNvPr id="5" name="Freeform 5"/>
          <p:cNvSpPr/>
          <p:nvPr/>
        </p:nvSpPr>
        <p:spPr>
          <a:xfrm rot="-1546278">
            <a:off x="-157224" y="735633"/>
            <a:ext cx="1525757" cy="669483"/>
          </a:xfrm>
          <a:custGeom>
            <a:avLst/>
            <a:gdLst/>
            <a:ahLst/>
            <a:cxnLst/>
            <a:rect l="l" t="t" r="r" b="b"/>
            <a:pathLst>
              <a:path w="3051514" h="1004225">
                <a:moveTo>
                  <a:pt x="0" y="0"/>
                </a:moveTo>
                <a:lnTo>
                  <a:pt x="3051513" y="0"/>
                </a:lnTo>
                <a:lnTo>
                  <a:pt x="3051513" y="1004226"/>
                </a:lnTo>
                <a:lnTo>
                  <a:pt x="0" y="10042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1800244" flipV="1">
            <a:off x="7777290" y="476749"/>
            <a:ext cx="1525757" cy="669483"/>
          </a:xfrm>
          <a:custGeom>
            <a:avLst/>
            <a:gdLst/>
            <a:ahLst/>
            <a:cxnLst/>
            <a:rect l="l" t="t" r="r" b="b"/>
            <a:pathLst>
              <a:path w="3051514" h="1004225">
                <a:moveTo>
                  <a:pt x="0" y="1004226"/>
                </a:moveTo>
                <a:lnTo>
                  <a:pt x="3051514" y="1004226"/>
                </a:lnTo>
                <a:lnTo>
                  <a:pt x="3051514" y="0"/>
                </a:lnTo>
                <a:lnTo>
                  <a:pt x="0" y="0"/>
                </a:lnTo>
                <a:lnTo>
                  <a:pt x="0" y="1004226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5368319" y="4388081"/>
            <a:ext cx="1689738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9"/>
              </a:lnSpc>
            </a:pPr>
            <a:r>
              <a:rPr lang="en-US" sz="1400" dirty="0">
                <a:solidFill>
                  <a:srgbClr val="FFF6EB"/>
                </a:solidFill>
                <a:latin typeface="Agrandir"/>
              </a:rPr>
              <a:t>Decimal is moved</a:t>
            </a:r>
          </a:p>
          <a:p>
            <a:pPr algn="ctr">
              <a:lnSpc>
                <a:spcPts val="1819"/>
              </a:lnSpc>
              <a:spcBef>
                <a:spcPct val="0"/>
              </a:spcBef>
            </a:pPr>
            <a:r>
              <a:rPr lang="en-US" sz="1400" dirty="0">
                <a:solidFill>
                  <a:srgbClr val="FFF6EB"/>
                </a:solidFill>
                <a:latin typeface="Agrandir Bold"/>
              </a:rPr>
              <a:t>6 times</a:t>
            </a:r>
            <a:r>
              <a:rPr lang="en-US" sz="1400" dirty="0">
                <a:solidFill>
                  <a:srgbClr val="FFF6EB"/>
                </a:solidFill>
                <a:latin typeface="Agrandir"/>
              </a:rPr>
              <a:t> to the</a:t>
            </a:r>
            <a:r>
              <a:rPr lang="en-US" sz="1400" dirty="0">
                <a:solidFill>
                  <a:srgbClr val="FFF6EB"/>
                </a:solidFill>
                <a:latin typeface="Agrandir Bold"/>
              </a:rPr>
              <a:t> left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368319" y="2913161"/>
            <a:ext cx="1689738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9"/>
              </a:lnSpc>
            </a:pPr>
            <a:r>
              <a:rPr lang="en-US" sz="1400">
                <a:solidFill>
                  <a:srgbClr val="FFF6EB"/>
                </a:solidFill>
                <a:latin typeface="Agrandir"/>
              </a:rPr>
              <a:t>Decimal is moved</a:t>
            </a:r>
          </a:p>
          <a:p>
            <a:pPr algn="ctr">
              <a:lnSpc>
                <a:spcPts val="1819"/>
              </a:lnSpc>
              <a:spcBef>
                <a:spcPct val="0"/>
              </a:spcBef>
            </a:pPr>
            <a:r>
              <a:rPr lang="en-US" sz="1400">
                <a:solidFill>
                  <a:srgbClr val="FFF6EB"/>
                </a:solidFill>
                <a:latin typeface="Agrandir Bold"/>
              </a:rPr>
              <a:t>6 times</a:t>
            </a:r>
            <a:r>
              <a:rPr lang="en-US" sz="1400">
                <a:solidFill>
                  <a:srgbClr val="FFF6EB"/>
                </a:solidFill>
                <a:latin typeface="Agrandir"/>
              </a:rPr>
              <a:t> to the</a:t>
            </a:r>
            <a:r>
              <a:rPr lang="en-US" sz="1400">
                <a:solidFill>
                  <a:srgbClr val="FFF6EB"/>
                </a:solidFill>
                <a:latin typeface="Agrandir Bold"/>
              </a:rPr>
              <a:t> right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750457" y="608376"/>
            <a:ext cx="5644981" cy="22006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*HĐ3:Trò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3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ts val="4470"/>
              </a:lnSpc>
            </a:pPr>
            <a:endParaRPr lang="en-US" sz="3700" dirty="0">
              <a:solidFill>
                <a:srgbClr val="282325"/>
              </a:solidFill>
              <a:latin typeface="Londrina Solid"/>
            </a:endParaRPr>
          </a:p>
          <a:p>
            <a:pPr algn="ctr">
              <a:lnSpc>
                <a:spcPts val="4470"/>
              </a:lnSpc>
            </a:pPr>
            <a:endParaRPr lang="en-US" sz="3700" dirty="0">
              <a:solidFill>
                <a:srgbClr val="282325"/>
              </a:solidFill>
              <a:latin typeface="Londrina Solid"/>
            </a:endParaRPr>
          </a:p>
        </p:txBody>
      </p:sp>
      <p:sp>
        <p:nvSpPr>
          <p:cNvPr id="12" name="Freeform 12"/>
          <p:cNvSpPr/>
          <p:nvPr/>
        </p:nvSpPr>
        <p:spPr>
          <a:xfrm rot="1002126">
            <a:off x="946959" y="1903279"/>
            <a:ext cx="727091" cy="2374941"/>
          </a:xfrm>
          <a:custGeom>
            <a:avLst/>
            <a:gdLst/>
            <a:ahLst/>
            <a:cxnLst/>
            <a:rect l="l" t="t" r="r" b="b"/>
            <a:pathLst>
              <a:path w="1923560" h="4114800">
                <a:moveTo>
                  <a:pt x="0" y="0"/>
                </a:moveTo>
                <a:lnTo>
                  <a:pt x="1923560" y="0"/>
                </a:lnTo>
                <a:lnTo>
                  <a:pt x="192356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2"/>
          <p:cNvSpPr/>
          <p:nvPr/>
        </p:nvSpPr>
        <p:spPr>
          <a:xfrm rot="1002126">
            <a:off x="1551122" y="2052277"/>
            <a:ext cx="727091" cy="2374941"/>
          </a:xfrm>
          <a:custGeom>
            <a:avLst/>
            <a:gdLst/>
            <a:ahLst/>
            <a:cxnLst/>
            <a:rect l="l" t="t" r="r" b="b"/>
            <a:pathLst>
              <a:path w="1923560" h="4114800">
                <a:moveTo>
                  <a:pt x="0" y="0"/>
                </a:moveTo>
                <a:lnTo>
                  <a:pt x="1923560" y="0"/>
                </a:lnTo>
                <a:lnTo>
                  <a:pt x="192356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3"/>
          <p:cNvSpPr txBox="1"/>
          <p:nvPr/>
        </p:nvSpPr>
        <p:spPr>
          <a:xfrm>
            <a:off x="3657600" y="3896336"/>
            <a:ext cx="1257301" cy="2113809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</a:ln>
        </p:spPr>
        <p:txBody>
          <a:bodyPr wrap="square" lIns="51206" tIns="25603" rIns="51206" bIns="25603" rtlCol="0">
            <a:spAutoFit/>
          </a:bodyPr>
          <a:lstStyle/>
          <a:p>
            <a:pPr algn="ctr"/>
            <a:r>
              <a:rPr lang="en-US" sz="13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5" name="Freeform 13"/>
          <p:cNvSpPr/>
          <p:nvPr/>
        </p:nvSpPr>
        <p:spPr>
          <a:xfrm>
            <a:off x="6043581" y="2153950"/>
            <a:ext cx="1201443" cy="1554752"/>
          </a:xfrm>
          <a:custGeom>
            <a:avLst/>
            <a:gdLst/>
            <a:ahLst/>
            <a:cxnLst/>
            <a:rect l="l" t="t" r="r" b="b"/>
            <a:pathLst>
              <a:path w="4177462" h="4114800">
                <a:moveTo>
                  <a:pt x="0" y="0"/>
                </a:moveTo>
                <a:lnTo>
                  <a:pt x="4177462" y="0"/>
                </a:lnTo>
                <a:lnTo>
                  <a:pt x="417746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3"/>
          <p:cNvSpPr/>
          <p:nvPr/>
        </p:nvSpPr>
        <p:spPr>
          <a:xfrm>
            <a:off x="7942557" y="2019009"/>
            <a:ext cx="1201443" cy="1554752"/>
          </a:xfrm>
          <a:custGeom>
            <a:avLst/>
            <a:gdLst/>
            <a:ahLst/>
            <a:cxnLst/>
            <a:rect l="l" t="t" r="r" b="b"/>
            <a:pathLst>
              <a:path w="4177462" h="4114800">
                <a:moveTo>
                  <a:pt x="0" y="0"/>
                </a:moveTo>
                <a:lnTo>
                  <a:pt x="4177462" y="0"/>
                </a:lnTo>
                <a:lnTo>
                  <a:pt x="417746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3"/>
          <p:cNvSpPr/>
          <p:nvPr/>
        </p:nvSpPr>
        <p:spPr>
          <a:xfrm>
            <a:off x="7022940" y="2135785"/>
            <a:ext cx="1201443" cy="1554752"/>
          </a:xfrm>
          <a:custGeom>
            <a:avLst/>
            <a:gdLst/>
            <a:ahLst/>
            <a:cxnLst/>
            <a:rect l="l" t="t" r="r" b="b"/>
            <a:pathLst>
              <a:path w="4177462" h="4114800">
                <a:moveTo>
                  <a:pt x="0" y="0"/>
                </a:moveTo>
                <a:lnTo>
                  <a:pt x="4177462" y="0"/>
                </a:lnTo>
                <a:lnTo>
                  <a:pt x="417746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6"/>
          <p:cNvSpPr/>
          <p:nvPr/>
        </p:nvSpPr>
        <p:spPr>
          <a:xfrm>
            <a:off x="600990" y="4917684"/>
            <a:ext cx="1313678" cy="1595836"/>
          </a:xfrm>
          <a:custGeom>
            <a:avLst/>
            <a:gdLst/>
            <a:ahLst/>
            <a:cxnLst/>
            <a:rect l="l" t="t" r="r" b="b"/>
            <a:pathLst>
              <a:path w="3547211" h="3259789">
                <a:moveTo>
                  <a:pt x="0" y="0"/>
                </a:moveTo>
                <a:lnTo>
                  <a:pt x="3547211" y="0"/>
                </a:lnTo>
                <a:lnTo>
                  <a:pt x="3547211" y="3259788"/>
                </a:lnTo>
                <a:lnTo>
                  <a:pt x="0" y="3259788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7"/>
          <p:cNvSpPr/>
          <p:nvPr/>
        </p:nvSpPr>
        <p:spPr>
          <a:xfrm>
            <a:off x="6644302" y="4917684"/>
            <a:ext cx="1030950" cy="1703686"/>
          </a:xfrm>
          <a:custGeom>
            <a:avLst/>
            <a:gdLst/>
            <a:ahLst/>
            <a:cxnLst/>
            <a:rect l="l" t="t" r="r" b="b"/>
            <a:pathLst>
              <a:path w="3682746" h="4114800">
                <a:moveTo>
                  <a:pt x="0" y="0"/>
                </a:moveTo>
                <a:lnTo>
                  <a:pt x="3682746" y="0"/>
                </a:lnTo>
                <a:lnTo>
                  <a:pt x="368274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4"/>
            <a:stretch>
              <a:fillRect/>
            </a:stretch>
          </a:blipFill>
        </p:spPr>
      </p:sp>
      <p:sp>
        <p:nvSpPr>
          <p:cNvPr id="20" name="Freeform 17"/>
          <p:cNvSpPr/>
          <p:nvPr/>
        </p:nvSpPr>
        <p:spPr>
          <a:xfrm>
            <a:off x="7509219" y="5019284"/>
            <a:ext cx="1030950" cy="1703686"/>
          </a:xfrm>
          <a:custGeom>
            <a:avLst/>
            <a:gdLst/>
            <a:ahLst/>
            <a:cxnLst/>
            <a:rect l="l" t="t" r="r" b="b"/>
            <a:pathLst>
              <a:path w="3682746" h="4114800">
                <a:moveTo>
                  <a:pt x="0" y="0"/>
                </a:moveTo>
                <a:lnTo>
                  <a:pt x="3682746" y="0"/>
                </a:lnTo>
                <a:lnTo>
                  <a:pt x="368274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4"/>
            <a:stretch>
              <a:fillRect/>
            </a:stretch>
          </a:blipFill>
        </p:spPr>
      </p:sp>
      <p:sp>
        <p:nvSpPr>
          <p:cNvPr id="21" name="Freeform 13"/>
          <p:cNvSpPr/>
          <p:nvPr/>
        </p:nvSpPr>
        <p:spPr>
          <a:xfrm>
            <a:off x="5020298" y="2313373"/>
            <a:ext cx="1201443" cy="1554752"/>
          </a:xfrm>
          <a:custGeom>
            <a:avLst/>
            <a:gdLst/>
            <a:ahLst/>
            <a:cxnLst/>
            <a:rect l="l" t="t" r="r" b="b"/>
            <a:pathLst>
              <a:path w="4177462" h="4114800">
                <a:moveTo>
                  <a:pt x="0" y="0"/>
                </a:moveTo>
                <a:lnTo>
                  <a:pt x="4177462" y="0"/>
                </a:lnTo>
                <a:lnTo>
                  <a:pt x="417746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8956286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361091">
            <a:off x="6998705" y="2728663"/>
            <a:ext cx="2130606" cy="3725649"/>
          </a:xfrm>
          <a:custGeom>
            <a:avLst/>
            <a:gdLst/>
            <a:ahLst/>
            <a:cxnLst/>
            <a:rect l="l" t="t" r="r" b="b"/>
            <a:pathLst>
              <a:path w="4261211" h="5588473">
                <a:moveTo>
                  <a:pt x="0" y="0"/>
                </a:moveTo>
                <a:lnTo>
                  <a:pt x="4261211" y="0"/>
                </a:lnTo>
                <a:lnTo>
                  <a:pt x="4261211" y="5588474"/>
                </a:lnTo>
                <a:lnTo>
                  <a:pt x="0" y="55884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514350" y="678510"/>
            <a:ext cx="8515350" cy="5500981"/>
            <a:chOff x="0" y="0"/>
            <a:chExt cx="4971265" cy="2766016"/>
          </a:xfrm>
        </p:grpSpPr>
        <p:sp>
          <p:nvSpPr>
            <p:cNvPr id="4" name="Freeform 4"/>
            <p:cNvSpPr/>
            <p:nvPr/>
          </p:nvSpPr>
          <p:spPr>
            <a:xfrm>
              <a:off x="0" y="-1270"/>
              <a:ext cx="4972535" cy="2764746"/>
            </a:xfrm>
            <a:custGeom>
              <a:avLst/>
              <a:gdLst/>
              <a:ahLst/>
              <a:cxnLst/>
              <a:rect l="l" t="t" r="r" b="b"/>
              <a:pathLst>
                <a:path w="4972535" h="2764746">
                  <a:moveTo>
                    <a:pt x="4961105" y="27940"/>
                  </a:moveTo>
                  <a:cubicBezTo>
                    <a:pt x="4952215" y="24130"/>
                    <a:pt x="4943325" y="21590"/>
                    <a:pt x="4934435" y="21590"/>
                  </a:cubicBezTo>
                  <a:cubicBezTo>
                    <a:pt x="4907765" y="20320"/>
                    <a:pt x="4834412" y="20320"/>
                    <a:pt x="4752539" y="17780"/>
                  </a:cubicBezTo>
                  <a:cubicBezTo>
                    <a:pt x="4565400" y="12700"/>
                    <a:pt x="4382161" y="6350"/>
                    <a:pt x="4195022" y="3810"/>
                  </a:cubicBezTo>
                  <a:cubicBezTo>
                    <a:pt x="4042972" y="1270"/>
                    <a:pt x="3894821" y="3810"/>
                    <a:pt x="3742772" y="2540"/>
                  </a:cubicBezTo>
                  <a:cubicBezTo>
                    <a:pt x="3676493" y="2540"/>
                    <a:pt x="3610215" y="0"/>
                    <a:pt x="3543937" y="2540"/>
                  </a:cubicBezTo>
                  <a:cubicBezTo>
                    <a:pt x="3384090" y="10160"/>
                    <a:pt x="3224242" y="11430"/>
                    <a:pt x="3060496" y="8890"/>
                  </a:cubicBezTo>
                  <a:cubicBezTo>
                    <a:pt x="2978623" y="7620"/>
                    <a:pt x="2896750" y="7620"/>
                    <a:pt x="2814877" y="7620"/>
                  </a:cubicBezTo>
                  <a:cubicBezTo>
                    <a:pt x="2666726" y="7620"/>
                    <a:pt x="2518575" y="7620"/>
                    <a:pt x="2370424" y="6350"/>
                  </a:cubicBezTo>
                  <a:cubicBezTo>
                    <a:pt x="2214475" y="5080"/>
                    <a:pt x="678381" y="2540"/>
                    <a:pt x="526331" y="1270"/>
                  </a:cubicBezTo>
                  <a:cubicBezTo>
                    <a:pt x="401572" y="0"/>
                    <a:pt x="280712" y="1270"/>
                    <a:pt x="155953" y="1270"/>
                  </a:cubicBezTo>
                  <a:cubicBezTo>
                    <a:pt x="70182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53050"/>
                    <a:pt x="16510" y="273882"/>
                    <a:pt x="17780" y="392593"/>
                  </a:cubicBezTo>
                  <a:cubicBezTo>
                    <a:pt x="19050" y="513425"/>
                    <a:pt x="17780" y="634257"/>
                    <a:pt x="16510" y="757208"/>
                  </a:cubicBezTo>
                  <a:cubicBezTo>
                    <a:pt x="15240" y="882280"/>
                    <a:pt x="2540" y="2194469"/>
                    <a:pt x="2540" y="2319541"/>
                  </a:cubicBezTo>
                  <a:cubicBezTo>
                    <a:pt x="2540" y="2442492"/>
                    <a:pt x="1270" y="2565444"/>
                    <a:pt x="0" y="2688395"/>
                  </a:cubicBezTo>
                  <a:cubicBezTo>
                    <a:pt x="0" y="2710135"/>
                    <a:pt x="3810" y="2720296"/>
                    <a:pt x="15240" y="2725376"/>
                  </a:cubicBezTo>
                  <a:cubicBezTo>
                    <a:pt x="22860" y="2729185"/>
                    <a:pt x="31750" y="2731726"/>
                    <a:pt x="40640" y="2732996"/>
                  </a:cubicBezTo>
                  <a:cubicBezTo>
                    <a:pt x="152055" y="2738076"/>
                    <a:pt x="300206" y="2741885"/>
                    <a:pt x="448357" y="2746966"/>
                  </a:cubicBezTo>
                  <a:cubicBezTo>
                    <a:pt x="530230" y="2749506"/>
                    <a:pt x="612103" y="2754585"/>
                    <a:pt x="693976" y="2755856"/>
                  </a:cubicBezTo>
                  <a:cubicBezTo>
                    <a:pt x="830431" y="2758396"/>
                    <a:pt x="2350930" y="2759666"/>
                    <a:pt x="2487385" y="2760935"/>
                  </a:cubicBezTo>
                  <a:cubicBezTo>
                    <a:pt x="2506879" y="2760935"/>
                    <a:pt x="2526372" y="2760935"/>
                    <a:pt x="2545866" y="2760935"/>
                  </a:cubicBezTo>
                  <a:cubicBezTo>
                    <a:pt x="2639435" y="2760935"/>
                    <a:pt x="2736903" y="2759666"/>
                    <a:pt x="2830472" y="2759666"/>
                  </a:cubicBezTo>
                  <a:cubicBezTo>
                    <a:pt x="2939636" y="2759666"/>
                    <a:pt x="3044901" y="2760935"/>
                    <a:pt x="3154065" y="2760935"/>
                  </a:cubicBezTo>
                  <a:cubicBezTo>
                    <a:pt x="3313912" y="2760935"/>
                    <a:pt x="3477659" y="2760935"/>
                    <a:pt x="3637506" y="2760935"/>
                  </a:cubicBezTo>
                  <a:cubicBezTo>
                    <a:pt x="3785657" y="2760935"/>
                    <a:pt x="3933808" y="2762206"/>
                    <a:pt x="4081959" y="2763476"/>
                  </a:cubicBezTo>
                  <a:cubicBezTo>
                    <a:pt x="4148237" y="2763476"/>
                    <a:pt x="4218415" y="2764746"/>
                    <a:pt x="4284693" y="2764746"/>
                  </a:cubicBezTo>
                  <a:cubicBezTo>
                    <a:pt x="4499122" y="2763476"/>
                    <a:pt x="4709652" y="2757126"/>
                    <a:pt x="4911575" y="2757126"/>
                  </a:cubicBezTo>
                  <a:cubicBezTo>
                    <a:pt x="4915385" y="2757126"/>
                    <a:pt x="4920465" y="2754585"/>
                    <a:pt x="4924275" y="2752046"/>
                  </a:cubicBezTo>
                  <a:cubicBezTo>
                    <a:pt x="4929355" y="2748235"/>
                    <a:pt x="4931895" y="2741885"/>
                    <a:pt x="4934435" y="2739346"/>
                  </a:cubicBezTo>
                  <a:cubicBezTo>
                    <a:pt x="4935705" y="2673556"/>
                    <a:pt x="4936975" y="2584522"/>
                    <a:pt x="4938245" y="2495488"/>
                  </a:cubicBezTo>
                  <a:cubicBezTo>
                    <a:pt x="4939515" y="2357698"/>
                    <a:pt x="4949675" y="1034909"/>
                    <a:pt x="4950945" y="897119"/>
                  </a:cubicBezTo>
                  <a:cubicBezTo>
                    <a:pt x="4950945" y="814444"/>
                    <a:pt x="4952215" y="731770"/>
                    <a:pt x="4953485" y="649096"/>
                  </a:cubicBezTo>
                  <a:cubicBezTo>
                    <a:pt x="4954755" y="560062"/>
                    <a:pt x="4956025" y="471028"/>
                    <a:pt x="4958565" y="381994"/>
                  </a:cubicBezTo>
                  <a:cubicBezTo>
                    <a:pt x="4959835" y="328998"/>
                    <a:pt x="4959835" y="273881"/>
                    <a:pt x="4964915" y="220885"/>
                  </a:cubicBezTo>
                  <a:cubicBezTo>
                    <a:pt x="4969995" y="157289"/>
                    <a:pt x="4972535" y="95814"/>
                    <a:pt x="4971265" y="44450"/>
                  </a:cubicBezTo>
                  <a:cubicBezTo>
                    <a:pt x="4971265" y="38100"/>
                    <a:pt x="4967455" y="30480"/>
                    <a:pt x="4961105" y="27940"/>
                  </a:cubicBezTo>
                  <a:close/>
                </a:path>
              </a:pathLst>
            </a:custGeom>
            <a:solidFill>
              <a:srgbClr val="FFF6EB"/>
            </a:solidFill>
          </p:spPr>
        </p:sp>
      </p:grpSp>
      <p:sp>
        <p:nvSpPr>
          <p:cNvPr id="5" name="Freeform 5"/>
          <p:cNvSpPr/>
          <p:nvPr/>
        </p:nvSpPr>
        <p:spPr>
          <a:xfrm rot="-1546278">
            <a:off x="177430" y="700311"/>
            <a:ext cx="1525757" cy="669483"/>
          </a:xfrm>
          <a:custGeom>
            <a:avLst/>
            <a:gdLst/>
            <a:ahLst/>
            <a:cxnLst/>
            <a:rect l="l" t="t" r="r" b="b"/>
            <a:pathLst>
              <a:path w="3051514" h="1004225">
                <a:moveTo>
                  <a:pt x="0" y="0"/>
                </a:moveTo>
                <a:lnTo>
                  <a:pt x="3051513" y="0"/>
                </a:lnTo>
                <a:lnTo>
                  <a:pt x="3051513" y="1004226"/>
                </a:lnTo>
                <a:lnTo>
                  <a:pt x="0" y="10042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1800244" flipV="1">
            <a:off x="8021294" y="579463"/>
            <a:ext cx="1525757" cy="669483"/>
          </a:xfrm>
          <a:custGeom>
            <a:avLst/>
            <a:gdLst/>
            <a:ahLst/>
            <a:cxnLst/>
            <a:rect l="l" t="t" r="r" b="b"/>
            <a:pathLst>
              <a:path w="3051514" h="1004225">
                <a:moveTo>
                  <a:pt x="0" y="1004226"/>
                </a:moveTo>
                <a:lnTo>
                  <a:pt x="3051514" y="1004226"/>
                </a:lnTo>
                <a:lnTo>
                  <a:pt x="3051514" y="0"/>
                </a:lnTo>
                <a:lnTo>
                  <a:pt x="0" y="0"/>
                </a:lnTo>
                <a:lnTo>
                  <a:pt x="0" y="1004226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14350" y="1035053"/>
            <a:ext cx="1003588" cy="1355367"/>
          </a:xfrm>
          <a:custGeom>
            <a:avLst/>
            <a:gdLst/>
            <a:ahLst/>
            <a:cxnLst/>
            <a:rect l="l" t="t" r="r" b="b"/>
            <a:pathLst>
              <a:path w="2007175" h="2033050">
                <a:moveTo>
                  <a:pt x="0" y="0"/>
                </a:moveTo>
                <a:lnTo>
                  <a:pt x="2007175" y="0"/>
                </a:lnTo>
                <a:lnTo>
                  <a:pt x="2007175" y="2033051"/>
                </a:lnTo>
                <a:lnTo>
                  <a:pt x="0" y="203305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5368319" y="4388081"/>
            <a:ext cx="1689738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9"/>
              </a:lnSpc>
            </a:pPr>
            <a:r>
              <a:rPr lang="en-US" sz="1400">
                <a:solidFill>
                  <a:srgbClr val="FFF6EB"/>
                </a:solidFill>
                <a:latin typeface="Agrandir"/>
              </a:rPr>
              <a:t>Decimal is moved</a:t>
            </a:r>
          </a:p>
          <a:p>
            <a:pPr algn="ctr">
              <a:lnSpc>
                <a:spcPts val="1819"/>
              </a:lnSpc>
              <a:spcBef>
                <a:spcPct val="0"/>
              </a:spcBef>
            </a:pPr>
            <a:r>
              <a:rPr lang="en-US" sz="1400">
                <a:solidFill>
                  <a:srgbClr val="FFF6EB"/>
                </a:solidFill>
                <a:latin typeface="Agrandir Bold"/>
              </a:rPr>
              <a:t>6 times</a:t>
            </a:r>
            <a:r>
              <a:rPr lang="en-US" sz="1400">
                <a:solidFill>
                  <a:srgbClr val="FFF6EB"/>
                </a:solidFill>
                <a:latin typeface="Agrandir"/>
              </a:rPr>
              <a:t> to the</a:t>
            </a:r>
            <a:r>
              <a:rPr lang="en-US" sz="1400">
                <a:solidFill>
                  <a:srgbClr val="FFF6EB"/>
                </a:solidFill>
                <a:latin typeface="Agrandir Bold"/>
              </a:rPr>
              <a:t> left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368319" y="2913161"/>
            <a:ext cx="1689738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9"/>
              </a:lnSpc>
            </a:pPr>
            <a:r>
              <a:rPr lang="en-US" sz="1400">
                <a:solidFill>
                  <a:srgbClr val="FFF6EB"/>
                </a:solidFill>
                <a:latin typeface="Agrandir"/>
              </a:rPr>
              <a:t>Decimal is moved</a:t>
            </a:r>
          </a:p>
          <a:p>
            <a:pPr algn="ctr">
              <a:lnSpc>
                <a:spcPts val="1819"/>
              </a:lnSpc>
              <a:spcBef>
                <a:spcPct val="0"/>
              </a:spcBef>
            </a:pPr>
            <a:r>
              <a:rPr lang="en-US" sz="1400">
                <a:solidFill>
                  <a:srgbClr val="FFF6EB"/>
                </a:solidFill>
                <a:latin typeface="Agrandir Bold"/>
              </a:rPr>
              <a:t>6 times</a:t>
            </a:r>
            <a:r>
              <a:rPr lang="en-US" sz="1400">
                <a:solidFill>
                  <a:srgbClr val="FFF6EB"/>
                </a:solidFill>
                <a:latin typeface="Agrandir"/>
              </a:rPr>
              <a:t> to the</a:t>
            </a:r>
            <a:r>
              <a:rPr lang="en-US" sz="1400">
                <a:solidFill>
                  <a:srgbClr val="FFF6EB"/>
                </a:solidFill>
                <a:latin typeface="Agrandir Bold"/>
              </a:rPr>
              <a:t> right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54889" y="759184"/>
            <a:ext cx="8136473" cy="22929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*HĐ3:Trò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37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2: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nhà</a:t>
            </a:r>
            <a:endParaRPr lang="en-US" sz="37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4470"/>
              </a:lnSpc>
            </a:pPr>
            <a:endParaRPr lang="en-US" sz="3700" dirty="0">
              <a:solidFill>
                <a:srgbClr val="282325"/>
              </a:solidFill>
              <a:latin typeface="Londrina Solid"/>
            </a:endParaRPr>
          </a:p>
          <a:p>
            <a:pPr algn="ctr">
              <a:lnSpc>
                <a:spcPts val="4470"/>
              </a:lnSpc>
            </a:pPr>
            <a:endParaRPr lang="en-US" sz="3700" dirty="0">
              <a:solidFill>
                <a:srgbClr val="282325"/>
              </a:solidFill>
              <a:latin typeface="Londrina Solid"/>
            </a:endParaRPr>
          </a:p>
        </p:txBody>
      </p:sp>
      <p:sp>
        <p:nvSpPr>
          <p:cNvPr id="12" name="Freeform 9"/>
          <p:cNvSpPr/>
          <p:nvPr/>
        </p:nvSpPr>
        <p:spPr>
          <a:xfrm>
            <a:off x="521348" y="2349250"/>
            <a:ext cx="2131962" cy="2789316"/>
          </a:xfrm>
          <a:custGeom>
            <a:avLst/>
            <a:gdLst/>
            <a:ahLst/>
            <a:cxnLst/>
            <a:rect l="l" t="t" r="r" b="b"/>
            <a:pathLst>
              <a:path w="4263923" h="4183974">
                <a:moveTo>
                  <a:pt x="0" y="0"/>
                </a:moveTo>
                <a:lnTo>
                  <a:pt x="4263923" y="0"/>
                </a:lnTo>
                <a:lnTo>
                  <a:pt x="4263923" y="4183974"/>
                </a:lnTo>
                <a:lnTo>
                  <a:pt x="0" y="418397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3" name="TextBox 12"/>
          <p:cNvSpPr txBox="1"/>
          <p:nvPr/>
        </p:nvSpPr>
        <p:spPr>
          <a:xfrm>
            <a:off x="940309" y="3341866"/>
            <a:ext cx="1294040" cy="1482867"/>
          </a:xfrm>
          <a:prstGeom prst="rect">
            <a:avLst/>
          </a:prstGeom>
          <a:noFill/>
        </p:spPr>
        <p:txBody>
          <a:bodyPr wrap="square" lIns="51206" tIns="25603" rIns="51206" bIns="25603" rtlCol="0">
            <a:spAutoFit/>
          </a:bodyPr>
          <a:lstStyle/>
          <a:p>
            <a:pPr algn="ctr"/>
            <a:r>
              <a:rPr lang="en-US" sz="9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93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Freeform 9"/>
          <p:cNvSpPr/>
          <p:nvPr/>
        </p:nvSpPr>
        <p:spPr>
          <a:xfrm>
            <a:off x="2787129" y="2390419"/>
            <a:ext cx="2131962" cy="2789316"/>
          </a:xfrm>
          <a:custGeom>
            <a:avLst/>
            <a:gdLst/>
            <a:ahLst/>
            <a:cxnLst/>
            <a:rect l="l" t="t" r="r" b="b"/>
            <a:pathLst>
              <a:path w="4263923" h="4183974">
                <a:moveTo>
                  <a:pt x="0" y="0"/>
                </a:moveTo>
                <a:lnTo>
                  <a:pt x="4263923" y="0"/>
                </a:lnTo>
                <a:lnTo>
                  <a:pt x="4263923" y="4183974"/>
                </a:lnTo>
                <a:lnTo>
                  <a:pt x="0" y="418397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5" name="TextBox 14"/>
          <p:cNvSpPr txBox="1"/>
          <p:nvPr/>
        </p:nvSpPr>
        <p:spPr>
          <a:xfrm>
            <a:off x="3206090" y="3415150"/>
            <a:ext cx="1294040" cy="1482867"/>
          </a:xfrm>
          <a:prstGeom prst="rect">
            <a:avLst/>
          </a:prstGeom>
          <a:noFill/>
        </p:spPr>
        <p:txBody>
          <a:bodyPr wrap="square" lIns="51206" tIns="25603" rIns="51206" bIns="25603" rtlCol="0">
            <a:spAutoFit/>
          </a:bodyPr>
          <a:lstStyle/>
          <a:p>
            <a:pPr algn="ctr"/>
            <a:r>
              <a:rPr lang="en-US" sz="9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6" name="Freeform 9"/>
          <p:cNvSpPr/>
          <p:nvPr/>
        </p:nvSpPr>
        <p:spPr>
          <a:xfrm>
            <a:off x="4919091" y="2390419"/>
            <a:ext cx="2131962" cy="2789316"/>
          </a:xfrm>
          <a:custGeom>
            <a:avLst/>
            <a:gdLst/>
            <a:ahLst/>
            <a:cxnLst/>
            <a:rect l="l" t="t" r="r" b="b"/>
            <a:pathLst>
              <a:path w="4263923" h="4183974">
                <a:moveTo>
                  <a:pt x="0" y="0"/>
                </a:moveTo>
                <a:lnTo>
                  <a:pt x="4263923" y="0"/>
                </a:lnTo>
                <a:lnTo>
                  <a:pt x="4263923" y="4183974"/>
                </a:lnTo>
                <a:lnTo>
                  <a:pt x="0" y="418397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7" name="TextBox 16"/>
          <p:cNvSpPr txBox="1"/>
          <p:nvPr/>
        </p:nvSpPr>
        <p:spPr>
          <a:xfrm>
            <a:off x="5338051" y="3446913"/>
            <a:ext cx="1294040" cy="1482867"/>
          </a:xfrm>
          <a:prstGeom prst="rect">
            <a:avLst/>
          </a:prstGeom>
          <a:noFill/>
        </p:spPr>
        <p:txBody>
          <a:bodyPr wrap="square" lIns="51206" tIns="25603" rIns="51206" bIns="25603" rtlCol="0">
            <a:spAutoFit/>
          </a:bodyPr>
          <a:lstStyle/>
          <a:p>
            <a:pPr algn="ctr"/>
            <a:r>
              <a:rPr lang="en-US" sz="9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8" name="Freeform 9"/>
          <p:cNvSpPr/>
          <p:nvPr/>
        </p:nvSpPr>
        <p:spPr>
          <a:xfrm>
            <a:off x="7071173" y="2324975"/>
            <a:ext cx="2131962" cy="2789316"/>
          </a:xfrm>
          <a:custGeom>
            <a:avLst/>
            <a:gdLst/>
            <a:ahLst/>
            <a:cxnLst/>
            <a:rect l="l" t="t" r="r" b="b"/>
            <a:pathLst>
              <a:path w="4263923" h="4183974">
                <a:moveTo>
                  <a:pt x="0" y="0"/>
                </a:moveTo>
                <a:lnTo>
                  <a:pt x="4263923" y="0"/>
                </a:lnTo>
                <a:lnTo>
                  <a:pt x="4263923" y="4183974"/>
                </a:lnTo>
                <a:lnTo>
                  <a:pt x="0" y="418397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9" name="TextBox 18"/>
          <p:cNvSpPr txBox="1"/>
          <p:nvPr/>
        </p:nvSpPr>
        <p:spPr>
          <a:xfrm>
            <a:off x="7490133" y="3262433"/>
            <a:ext cx="1294040" cy="1482867"/>
          </a:xfrm>
          <a:prstGeom prst="rect">
            <a:avLst/>
          </a:prstGeom>
          <a:noFill/>
        </p:spPr>
        <p:txBody>
          <a:bodyPr wrap="square" lIns="51206" tIns="25603" rIns="51206" bIns="25603" rtlCol="0">
            <a:spAutoFit/>
          </a:bodyPr>
          <a:lstStyle/>
          <a:p>
            <a:pPr algn="ctr"/>
            <a:r>
              <a:rPr lang="en-US" sz="9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289289814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361091">
            <a:off x="6998705" y="2728663"/>
            <a:ext cx="2130606" cy="3725649"/>
          </a:xfrm>
          <a:custGeom>
            <a:avLst/>
            <a:gdLst/>
            <a:ahLst/>
            <a:cxnLst/>
            <a:rect l="l" t="t" r="r" b="b"/>
            <a:pathLst>
              <a:path w="4261211" h="5588473">
                <a:moveTo>
                  <a:pt x="0" y="0"/>
                </a:moveTo>
                <a:lnTo>
                  <a:pt x="4261211" y="0"/>
                </a:lnTo>
                <a:lnTo>
                  <a:pt x="4261211" y="5588474"/>
                </a:lnTo>
                <a:lnTo>
                  <a:pt x="0" y="55884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648964" y="671219"/>
            <a:ext cx="7415044" cy="5500981"/>
            <a:chOff x="0" y="0"/>
            <a:chExt cx="4971265" cy="2766016"/>
          </a:xfrm>
        </p:grpSpPr>
        <p:sp>
          <p:nvSpPr>
            <p:cNvPr id="4" name="Freeform 4"/>
            <p:cNvSpPr/>
            <p:nvPr/>
          </p:nvSpPr>
          <p:spPr>
            <a:xfrm>
              <a:off x="0" y="-1270"/>
              <a:ext cx="4972535" cy="2764746"/>
            </a:xfrm>
            <a:custGeom>
              <a:avLst/>
              <a:gdLst/>
              <a:ahLst/>
              <a:cxnLst/>
              <a:rect l="l" t="t" r="r" b="b"/>
              <a:pathLst>
                <a:path w="4972535" h="2764746">
                  <a:moveTo>
                    <a:pt x="4961105" y="27940"/>
                  </a:moveTo>
                  <a:cubicBezTo>
                    <a:pt x="4952215" y="24130"/>
                    <a:pt x="4943325" y="21590"/>
                    <a:pt x="4934435" y="21590"/>
                  </a:cubicBezTo>
                  <a:cubicBezTo>
                    <a:pt x="4907765" y="20320"/>
                    <a:pt x="4834412" y="20320"/>
                    <a:pt x="4752539" y="17780"/>
                  </a:cubicBezTo>
                  <a:cubicBezTo>
                    <a:pt x="4565400" y="12700"/>
                    <a:pt x="4382161" y="6350"/>
                    <a:pt x="4195022" y="3810"/>
                  </a:cubicBezTo>
                  <a:cubicBezTo>
                    <a:pt x="4042972" y="1270"/>
                    <a:pt x="3894821" y="3810"/>
                    <a:pt x="3742772" y="2540"/>
                  </a:cubicBezTo>
                  <a:cubicBezTo>
                    <a:pt x="3676493" y="2540"/>
                    <a:pt x="3610215" y="0"/>
                    <a:pt x="3543937" y="2540"/>
                  </a:cubicBezTo>
                  <a:cubicBezTo>
                    <a:pt x="3384090" y="10160"/>
                    <a:pt x="3224242" y="11430"/>
                    <a:pt x="3060496" y="8890"/>
                  </a:cubicBezTo>
                  <a:cubicBezTo>
                    <a:pt x="2978623" y="7620"/>
                    <a:pt x="2896750" y="7620"/>
                    <a:pt x="2814877" y="7620"/>
                  </a:cubicBezTo>
                  <a:cubicBezTo>
                    <a:pt x="2666726" y="7620"/>
                    <a:pt x="2518575" y="7620"/>
                    <a:pt x="2370424" y="6350"/>
                  </a:cubicBezTo>
                  <a:cubicBezTo>
                    <a:pt x="2214475" y="5080"/>
                    <a:pt x="678381" y="2540"/>
                    <a:pt x="526331" y="1270"/>
                  </a:cubicBezTo>
                  <a:cubicBezTo>
                    <a:pt x="401572" y="0"/>
                    <a:pt x="280712" y="1270"/>
                    <a:pt x="155953" y="1270"/>
                  </a:cubicBezTo>
                  <a:cubicBezTo>
                    <a:pt x="70182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53050"/>
                    <a:pt x="16510" y="273882"/>
                    <a:pt x="17780" y="392593"/>
                  </a:cubicBezTo>
                  <a:cubicBezTo>
                    <a:pt x="19050" y="513425"/>
                    <a:pt x="17780" y="634257"/>
                    <a:pt x="16510" y="757208"/>
                  </a:cubicBezTo>
                  <a:cubicBezTo>
                    <a:pt x="15240" y="882280"/>
                    <a:pt x="2540" y="2194469"/>
                    <a:pt x="2540" y="2319541"/>
                  </a:cubicBezTo>
                  <a:cubicBezTo>
                    <a:pt x="2540" y="2442492"/>
                    <a:pt x="1270" y="2565444"/>
                    <a:pt x="0" y="2688395"/>
                  </a:cubicBezTo>
                  <a:cubicBezTo>
                    <a:pt x="0" y="2710135"/>
                    <a:pt x="3810" y="2720296"/>
                    <a:pt x="15240" y="2725376"/>
                  </a:cubicBezTo>
                  <a:cubicBezTo>
                    <a:pt x="22860" y="2729185"/>
                    <a:pt x="31750" y="2731726"/>
                    <a:pt x="40640" y="2732996"/>
                  </a:cubicBezTo>
                  <a:cubicBezTo>
                    <a:pt x="152055" y="2738076"/>
                    <a:pt x="300206" y="2741885"/>
                    <a:pt x="448357" y="2746966"/>
                  </a:cubicBezTo>
                  <a:cubicBezTo>
                    <a:pt x="530230" y="2749506"/>
                    <a:pt x="612103" y="2754585"/>
                    <a:pt x="693976" y="2755856"/>
                  </a:cubicBezTo>
                  <a:cubicBezTo>
                    <a:pt x="830431" y="2758396"/>
                    <a:pt x="2350930" y="2759666"/>
                    <a:pt x="2487385" y="2760935"/>
                  </a:cubicBezTo>
                  <a:cubicBezTo>
                    <a:pt x="2506879" y="2760935"/>
                    <a:pt x="2526372" y="2760935"/>
                    <a:pt x="2545866" y="2760935"/>
                  </a:cubicBezTo>
                  <a:cubicBezTo>
                    <a:pt x="2639435" y="2760935"/>
                    <a:pt x="2736903" y="2759666"/>
                    <a:pt x="2830472" y="2759666"/>
                  </a:cubicBezTo>
                  <a:cubicBezTo>
                    <a:pt x="2939636" y="2759666"/>
                    <a:pt x="3044901" y="2760935"/>
                    <a:pt x="3154065" y="2760935"/>
                  </a:cubicBezTo>
                  <a:cubicBezTo>
                    <a:pt x="3313912" y="2760935"/>
                    <a:pt x="3477659" y="2760935"/>
                    <a:pt x="3637506" y="2760935"/>
                  </a:cubicBezTo>
                  <a:cubicBezTo>
                    <a:pt x="3785657" y="2760935"/>
                    <a:pt x="3933808" y="2762206"/>
                    <a:pt x="4081959" y="2763476"/>
                  </a:cubicBezTo>
                  <a:cubicBezTo>
                    <a:pt x="4148237" y="2763476"/>
                    <a:pt x="4218415" y="2764746"/>
                    <a:pt x="4284693" y="2764746"/>
                  </a:cubicBezTo>
                  <a:cubicBezTo>
                    <a:pt x="4499122" y="2763476"/>
                    <a:pt x="4709652" y="2757126"/>
                    <a:pt x="4911575" y="2757126"/>
                  </a:cubicBezTo>
                  <a:cubicBezTo>
                    <a:pt x="4915385" y="2757126"/>
                    <a:pt x="4920465" y="2754585"/>
                    <a:pt x="4924275" y="2752046"/>
                  </a:cubicBezTo>
                  <a:cubicBezTo>
                    <a:pt x="4929355" y="2748235"/>
                    <a:pt x="4931895" y="2741885"/>
                    <a:pt x="4934435" y="2739346"/>
                  </a:cubicBezTo>
                  <a:cubicBezTo>
                    <a:pt x="4935705" y="2673556"/>
                    <a:pt x="4936975" y="2584522"/>
                    <a:pt x="4938245" y="2495488"/>
                  </a:cubicBezTo>
                  <a:cubicBezTo>
                    <a:pt x="4939515" y="2357698"/>
                    <a:pt x="4949675" y="1034909"/>
                    <a:pt x="4950945" y="897119"/>
                  </a:cubicBezTo>
                  <a:cubicBezTo>
                    <a:pt x="4950945" y="814444"/>
                    <a:pt x="4952215" y="731770"/>
                    <a:pt x="4953485" y="649096"/>
                  </a:cubicBezTo>
                  <a:cubicBezTo>
                    <a:pt x="4954755" y="560062"/>
                    <a:pt x="4956025" y="471028"/>
                    <a:pt x="4958565" y="381994"/>
                  </a:cubicBezTo>
                  <a:cubicBezTo>
                    <a:pt x="4959835" y="328998"/>
                    <a:pt x="4959835" y="273881"/>
                    <a:pt x="4964915" y="220885"/>
                  </a:cubicBezTo>
                  <a:cubicBezTo>
                    <a:pt x="4969995" y="157289"/>
                    <a:pt x="4972535" y="95814"/>
                    <a:pt x="4971265" y="44450"/>
                  </a:cubicBezTo>
                  <a:cubicBezTo>
                    <a:pt x="4971265" y="38100"/>
                    <a:pt x="4967455" y="30480"/>
                    <a:pt x="4961105" y="27940"/>
                  </a:cubicBezTo>
                  <a:close/>
                </a:path>
              </a:pathLst>
            </a:custGeom>
            <a:solidFill>
              <a:srgbClr val="FFF6EB"/>
            </a:solidFill>
          </p:spPr>
        </p:sp>
      </p:grpSp>
      <p:sp>
        <p:nvSpPr>
          <p:cNvPr id="5" name="Freeform 5"/>
          <p:cNvSpPr/>
          <p:nvPr/>
        </p:nvSpPr>
        <p:spPr>
          <a:xfrm rot="-1546278">
            <a:off x="547626" y="634302"/>
            <a:ext cx="1525757" cy="669483"/>
          </a:xfrm>
          <a:custGeom>
            <a:avLst/>
            <a:gdLst/>
            <a:ahLst/>
            <a:cxnLst/>
            <a:rect l="l" t="t" r="r" b="b"/>
            <a:pathLst>
              <a:path w="3051514" h="1004225">
                <a:moveTo>
                  <a:pt x="0" y="0"/>
                </a:moveTo>
                <a:lnTo>
                  <a:pt x="3051513" y="0"/>
                </a:lnTo>
                <a:lnTo>
                  <a:pt x="3051513" y="1004226"/>
                </a:lnTo>
                <a:lnTo>
                  <a:pt x="0" y="10042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1800244" flipV="1">
            <a:off x="7080583" y="689140"/>
            <a:ext cx="1525757" cy="669483"/>
          </a:xfrm>
          <a:custGeom>
            <a:avLst/>
            <a:gdLst/>
            <a:ahLst/>
            <a:cxnLst/>
            <a:rect l="l" t="t" r="r" b="b"/>
            <a:pathLst>
              <a:path w="3051514" h="1004225">
                <a:moveTo>
                  <a:pt x="0" y="1004226"/>
                </a:moveTo>
                <a:lnTo>
                  <a:pt x="3051514" y="1004226"/>
                </a:lnTo>
                <a:lnTo>
                  <a:pt x="3051514" y="0"/>
                </a:lnTo>
                <a:lnTo>
                  <a:pt x="0" y="0"/>
                </a:lnTo>
                <a:lnTo>
                  <a:pt x="0" y="1004226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14350" y="1035053"/>
            <a:ext cx="1003588" cy="1355367"/>
          </a:xfrm>
          <a:custGeom>
            <a:avLst/>
            <a:gdLst/>
            <a:ahLst/>
            <a:cxnLst/>
            <a:rect l="l" t="t" r="r" b="b"/>
            <a:pathLst>
              <a:path w="2007175" h="2033050">
                <a:moveTo>
                  <a:pt x="0" y="0"/>
                </a:moveTo>
                <a:lnTo>
                  <a:pt x="2007175" y="0"/>
                </a:lnTo>
                <a:lnTo>
                  <a:pt x="2007175" y="2033051"/>
                </a:lnTo>
                <a:lnTo>
                  <a:pt x="0" y="203305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5368319" y="4388081"/>
            <a:ext cx="1689738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9"/>
              </a:lnSpc>
            </a:pPr>
            <a:r>
              <a:rPr lang="en-US" sz="1400">
                <a:solidFill>
                  <a:srgbClr val="FFF6EB"/>
                </a:solidFill>
                <a:latin typeface="Agrandir"/>
              </a:rPr>
              <a:t>Decimal is moved</a:t>
            </a:r>
          </a:p>
          <a:p>
            <a:pPr algn="ctr">
              <a:lnSpc>
                <a:spcPts val="1819"/>
              </a:lnSpc>
              <a:spcBef>
                <a:spcPct val="0"/>
              </a:spcBef>
            </a:pPr>
            <a:r>
              <a:rPr lang="en-US" sz="1400">
                <a:solidFill>
                  <a:srgbClr val="FFF6EB"/>
                </a:solidFill>
                <a:latin typeface="Agrandir Bold"/>
              </a:rPr>
              <a:t>6 times</a:t>
            </a:r>
            <a:r>
              <a:rPr lang="en-US" sz="1400">
                <a:solidFill>
                  <a:srgbClr val="FFF6EB"/>
                </a:solidFill>
                <a:latin typeface="Agrandir"/>
              </a:rPr>
              <a:t> to the</a:t>
            </a:r>
            <a:r>
              <a:rPr lang="en-US" sz="1400">
                <a:solidFill>
                  <a:srgbClr val="FFF6EB"/>
                </a:solidFill>
                <a:latin typeface="Agrandir Bold"/>
              </a:rPr>
              <a:t> left</a:t>
            </a:r>
          </a:p>
        </p:txBody>
      </p:sp>
      <p:sp>
        <p:nvSpPr>
          <p:cNvPr id="9" name="Freeform 9"/>
          <p:cNvSpPr/>
          <p:nvPr/>
        </p:nvSpPr>
        <p:spPr>
          <a:xfrm>
            <a:off x="6669372" y="4886884"/>
            <a:ext cx="2150779" cy="1691945"/>
          </a:xfrm>
          <a:custGeom>
            <a:avLst/>
            <a:gdLst/>
            <a:ahLst/>
            <a:cxnLst/>
            <a:rect l="l" t="t" r="r" b="b"/>
            <a:pathLst>
              <a:path w="4301557" h="2537918">
                <a:moveTo>
                  <a:pt x="0" y="0"/>
                </a:moveTo>
                <a:lnTo>
                  <a:pt x="4301557" y="0"/>
                </a:lnTo>
                <a:lnTo>
                  <a:pt x="4301557" y="2537919"/>
                </a:lnTo>
                <a:lnTo>
                  <a:pt x="0" y="253791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5368319" y="2913161"/>
            <a:ext cx="1689738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9"/>
              </a:lnSpc>
            </a:pPr>
            <a:r>
              <a:rPr lang="en-US" sz="1400">
                <a:solidFill>
                  <a:srgbClr val="FFF6EB"/>
                </a:solidFill>
                <a:latin typeface="Agrandir"/>
              </a:rPr>
              <a:t>Decimal is moved</a:t>
            </a:r>
          </a:p>
          <a:p>
            <a:pPr algn="ctr">
              <a:lnSpc>
                <a:spcPts val="1819"/>
              </a:lnSpc>
              <a:spcBef>
                <a:spcPct val="0"/>
              </a:spcBef>
            </a:pPr>
            <a:r>
              <a:rPr lang="en-US" sz="1400">
                <a:solidFill>
                  <a:srgbClr val="FFF6EB"/>
                </a:solidFill>
                <a:latin typeface="Agrandir Bold"/>
              </a:rPr>
              <a:t>6 times</a:t>
            </a:r>
            <a:r>
              <a:rPr lang="en-US" sz="1400">
                <a:solidFill>
                  <a:srgbClr val="FFF6EB"/>
                </a:solidFill>
                <a:latin typeface="Agrandir"/>
              </a:rPr>
              <a:t> to the</a:t>
            </a:r>
            <a:r>
              <a:rPr lang="en-US" sz="1400">
                <a:solidFill>
                  <a:srgbClr val="FFF6EB"/>
                </a:solidFill>
                <a:latin typeface="Agrandir Bold"/>
              </a:rPr>
              <a:t> right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459738" y="2717800"/>
            <a:ext cx="5598319" cy="23339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19"/>
              </a:lnSpc>
            </a:pPr>
            <a:r>
              <a:rPr lang="en-US" sz="6500" dirty="0">
                <a:solidFill>
                  <a:srgbClr val="282325"/>
                </a:solidFill>
                <a:latin typeface="Londrina Solid"/>
              </a:rPr>
              <a:t>THANKS YOU</a:t>
            </a:r>
          </a:p>
          <a:p>
            <a:pPr algn="ctr">
              <a:lnSpc>
                <a:spcPts val="5175"/>
              </a:lnSpc>
            </a:pPr>
            <a:endParaRPr lang="en-US" sz="6500" dirty="0">
              <a:solidFill>
                <a:srgbClr val="282325"/>
              </a:solidFill>
              <a:latin typeface="Londrina Solid"/>
            </a:endParaRPr>
          </a:p>
          <a:p>
            <a:pPr algn="ctr">
              <a:lnSpc>
                <a:spcPts val="5175"/>
              </a:lnSpc>
            </a:pPr>
            <a:endParaRPr lang="en-US" sz="6500" dirty="0">
              <a:solidFill>
                <a:srgbClr val="282325"/>
              </a:solidFill>
              <a:latin typeface="Londrina Solid"/>
            </a:endParaRPr>
          </a:p>
        </p:txBody>
      </p:sp>
    </p:spTree>
    <p:extLst>
      <p:ext uri="{BB962C8B-B14F-4D97-AF65-F5344CB8AC3E}">
        <p14:creationId xmlns:p14="http://schemas.microsoft.com/office/powerpoint/2010/main" val="1247203302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361091">
            <a:off x="6998705" y="2728663"/>
            <a:ext cx="2130606" cy="3725649"/>
          </a:xfrm>
          <a:custGeom>
            <a:avLst/>
            <a:gdLst/>
            <a:ahLst/>
            <a:cxnLst/>
            <a:rect l="l" t="t" r="r" b="b"/>
            <a:pathLst>
              <a:path w="4261211" h="5588473">
                <a:moveTo>
                  <a:pt x="0" y="0"/>
                </a:moveTo>
                <a:lnTo>
                  <a:pt x="4261211" y="0"/>
                </a:lnTo>
                <a:lnTo>
                  <a:pt x="4261211" y="5588474"/>
                </a:lnTo>
                <a:lnTo>
                  <a:pt x="0" y="55884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64478" y="678510"/>
            <a:ext cx="7415044" cy="5500981"/>
            <a:chOff x="0" y="0"/>
            <a:chExt cx="4971265" cy="2766016"/>
          </a:xfrm>
        </p:grpSpPr>
        <p:sp>
          <p:nvSpPr>
            <p:cNvPr id="4" name="Freeform 4"/>
            <p:cNvSpPr/>
            <p:nvPr/>
          </p:nvSpPr>
          <p:spPr>
            <a:xfrm>
              <a:off x="0" y="-1270"/>
              <a:ext cx="4972535" cy="2764746"/>
            </a:xfrm>
            <a:custGeom>
              <a:avLst/>
              <a:gdLst/>
              <a:ahLst/>
              <a:cxnLst/>
              <a:rect l="l" t="t" r="r" b="b"/>
              <a:pathLst>
                <a:path w="4972535" h="2764746">
                  <a:moveTo>
                    <a:pt x="4961105" y="27940"/>
                  </a:moveTo>
                  <a:cubicBezTo>
                    <a:pt x="4952215" y="24130"/>
                    <a:pt x="4943325" y="21590"/>
                    <a:pt x="4934435" y="21590"/>
                  </a:cubicBezTo>
                  <a:cubicBezTo>
                    <a:pt x="4907765" y="20320"/>
                    <a:pt x="4834412" y="20320"/>
                    <a:pt x="4752539" y="17780"/>
                  </a:cubicBezTo>
                  <a:cubicBezTo>
                    <a:pt x="4565400" y="12700"/>
                    <a:pt x="4382161" y="6350"/>
                    <a:pt x="4195022" y="3810"/>
                  </a:cubicBezTo>
                  <a:cubicBezTo>
                    <a:pt x="4042972" y="1270"/>
                    <a:pt x="3894821" y="3810"/>
                    <a:pt x="3742772" y="2540"/>
                  </a:cubicBezTo>
                  <a:cubicBezTo>
                    <a:pt x="3676493" y="2540"/>
                    <a:pt x="3610215" y="0"/>
                    <a:pt x="3543937" y="2540"/>
                  </a:cubicBezTo>
                  <a:cubicBezTo>
                    <a:pt x="3384090" y="10160"/>
                    <a:pt x="3224242" y="11430"/>
                    <a:pt x="3060496" y="8890"/>
                  </a:cubicBezTo>
                  <a:cubicBezTo>
                    <a:pt x="2978623" y="7620"/>
                    <a:pt x="2896750" y="7620"/>
                    <a:pt x="2814877" y="7620"/>
                  </a:cubicBezTo>
                  <a:cubicBezTo>
                    <a:pt x="2666726" y="7620"/>
                    <a:pt x="2518575" y="7620"/>
                    <a:pt x="2370424" y="6350"/>
                  </a:cubicBezTo>
                  <a:cubicBezTo>
                    <a:pt x="2214475" y="5080"/>
                    <a:pt x="678381" y="2540"/>
                    <a:pt x="526331" y="1270"/>
                  </a:cubicBezTo>
                  <a:cubicBezTo>
                    <a:pt x="401572" y="0"/>
                    <a:pt x="280712" y="1270"/>
                    <a:pt x="155953" y="1270"/>
                  </a:cubicBezTo>
                  <a:cubicBezTo>
                    <a:pt x="70182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53050"/>
                    <a:pt x="16510" y="273882"/>
                    <a:pt x="17780" y="392593"/>
                  </a:cubicBezTo>
                  <a:cubicBezTo>
                    <a:pt x="19050" y="513425"/>
                    <a:pt x="17780" y="634257"/>
                    <a:pt x="16510" y="757208"/>
                  </a:cubicBezTo>
                  <a:cubicBezTo>
                    <a:pt x="15240" y="882280"/>
                    <a:pt x="2540" y="2194469"/>
                    <a:pt x="2540" y="2319541"/>
                  </a:cubicBezTo>
                  <a:cubicBezTo>
                    <a:pt x="2540" y="2442492"/>
                    <a:pt x="1270" y="2565444"/>
                    <a:pt x="0" y="2688395"/>
                  </a:cubicBezTo>
                  <a:cubicBezTo>
                    <a:pt x="0" y="2710135"/>
                    <a:pt x="3810" y="2720296"/>
                    <a:pt x="15240" y="2725376"/>
                  </a:cubicBezTo>
                  <a:cubicBezTo>
                    <a:pt x="22860" y="2729185"/>
                    <a:pt x="31750" y="2731726"/>
                    <a:pt x="40640" y="2732996"/>
                  </a:cubicBezTo>
                  <a:cubicBezTo>
                    <a:pt x="152055" y="2738076"/>
                    <a:pt x="300206" y="2741885"/>
                    <a:pt x="448357" y="2746966"/>
                  </a:cubicBezTo>
                  <a:cubicBezTo>
                    <a:pt x="530230" y="2749506"/>
                    <a:pt x="612103" y="2754585"/>
                    <a:pt x="693976" y="2755856"/>
                  </a:cubicBezTo>
                  <a:cubicBezTo>
                    <a:pt x="830431" y="2758396"/>
                    <a:pt x="2350930" y="2759666"/>
                    <a:pt x="2487385" y="2760935"/>
                  </a:cubicBezTo>
                  <a:cubicBezTo>
                    <a:pt x="2506879" y="2760935"/>
                    <a:pt x="2526372" y="2760935"/>
                    <a:pt x="2545866" y="2760935"/>
                  </a:cubicBezTo>
                  <a:cubicBezTo>
                    <a:pt x="2639435" y="2760935"/>
                    <a:pt x="2736903" y="2759666"/>
                    <a:pt x="2830472" y="2759666"/>
                  </a:cubicBezTo>
                  <a:cubicBezTo>
                    <a:pt x="2939636" y="2759666"/>
                    <a:pt x="3044901" y="2760935"/>
                    <a:pt x="3154065" y="2760935"/>
                  </a:cubicBezTo>
                  <a:cubicBezTo>
                    <a:pt x="3313912" y="2760935"/>
                    <a:pt x="3477659" y="2760935"/>
                    <a:pt x="3637506" y="2760935"/>
                  </a:cubicBezTo>
                  <a:cubicBezTo>
                    <a:pt x="3785657" y="2760935"/>
                    <a:pt x="3933808" y="2762206"/>
                    <a:pt x="4081959" y="2763476"/>
                  </a:cubicBezTo>
                  <a:cubicBezTo>
                    <a:pt x="4148237" y="2763476"/>
                    <a:pt x="4218415" y="2764746"/>
                    <a:pt x="4284693" y="2764746"/>
                  </a:cubicBezTo>
                  <a:cubicBezTo>
                    <a:pt x="4499122" y="2763476"/>
                    <a:pt x="4709652" y="2757126"/>
                    <a:pt x="4911575" y="2757126"/>
                  </a:cubicBezTo>
                  <a:cubicBezTo>
                    <a:pt x="4915385" y="2757126"/>
                    <a:pt x="4920465" y="2754585"/>
                    <a:pt x="4924275" y="2752046"/>
                  </a:cubicBezTo>
                  <a:cubicBezTo>
                    <a:pt x="4929355" y="2748235"/>
                    <a:pt x="4931895" y="2741885"/>
                    <a:pt x="4934435" y="2739346"/>
                  </a:cubicBezTo>
                  <a:cubicBezTo>
                    <a:pt x="4935705" y="2673556"/>
                    <a:pt x="4936975" y="2584522"/>
                    <a:pt x="4938245" y="2495488"/>
                  </a:cubicBezTo>
                  <a:cubicBezTo>
                    <a:pt x="4939515" y="2357698"/>
                    <a:pt x="4949675" y="1034909"/>
                    <a:pt x="4950945" y="897119"/>
                  </a:cubicBezTo>
                  <a:cubicBezTo>
                    <a:pt x="4950945" y="814444"/>
                    <a:pt x="4952215" y="731770"/>
                    <a:pt x="4953485" y="649096"/>
                  </a:cubicBezTo>
                  <a:cubicBezTo>
                    <a:pt x="4954755" y="560062"/>
                    <a:pt x="4956025" y="471028"/>
                    <a:pt x="4958565" y="381994"/>
                  </a:cubicBezTo>
                  <a:cubicBezTo>
                    <a:pt x="4959835" y="328998"/>
                    <a:pt x="4959835" y="273881"/>
                    <a:pt x="4964915" y="220885"/>
                  </a:cubicBezTo>
                  <a:cubicBezTo>
                    <a:pt x="4969995" y="157289"/>
                    <a:pt x="4972535" y="95814"/>
                    <a:pt x="4971265" y="44450"/>
                  </a:cubicBezTo>
                  <a:cubicBezTo>
                    <a:pt x="4971265" y="38100"/>
                    <a:pt x="4967455" y="30480"/>
                    <a:pt x="4961105" y="27940"/>
                  </a:cubicBezTo>
                  <a:close/>
                </a:path>
              </a:pathLst>
            </a:custGeom>
            <a:solidFill>
              <a:srgbClr val="FFF6EB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1953716" y="1241271"/>
            <a:ext cx="5269226" cy="18081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03"/>
              </a:lnSpc>
            </a:pPr>
            <a:r>
              <a:rPr lang="en-US" sz="37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7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7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7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7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7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7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7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lnSpc>
                <a:spcPts val="4703"/>
              </a:lnSpc>
            </a:pPr>
            <a:r>
              <a:rPr lang="en-US" sz="37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7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7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7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lái</a:t>
            </a:r>
            <a:r>
              <a:rPr lang="en-US" sz="37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70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tô” </a:t>
            </a:r>
            <a:r>
              <a:rPr lang="en-US" sz="37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7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7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7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7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endParaRPr lang="en-US" sz="37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Freeform 6"/>
          <p:cNvSpPr/>
          <p:nvPr/>
        </p:nvSpPr>
        <p:spPr>
          <a:xfrm rot="-1546278">
            <a:off x="547626" y="634302"/>
            <a:ext cx="1525757" cy="669483"/>
          </a:xfrm>
          <a:custGeom>
            <a:avLst/>
            <a:gdLst/>
            <a:ahLst/>
            <a:cxnLst/>
            <a:rect l="l" t="t" r="r" b="b"/>
            <a:pathLst>
              <a:path w="3051514" h="1004225">
                <a:moveTo>
                  <a:pt x="0" y="0"/>
                </a:moveTo>
                <a:lnTo>
                  <a:pt x="3051513" y="0"/>
                </a:lnTo>
                <a:lnTo>
                  <a:pt x="3051513" y="1004226"/>
                </a:lnTo>
                <a:lnTo>
                  <a:pt x="0" y="10042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800244" flipV="1">
            <a:off x="7080583" y="689140"/>
            <a:ext cx="1525757" cy="669483"/>
          </a:xfrm>
          <a:custGeom>
            <a:avLst/>
            <a:gdLst/>
            <a:ahLst/>
            <a:cxnLst/>
            <a:rect l="l" t="t" r="r" b="b"/>
            <a:pathLst>
              <a:path w="3051514" h="1004225">
                <a:moveTo>
                  <a:pt x="0" y="1004226"/>
                </a:moveTo>
                <a:lnTo>
                  <a:pt x="3051514" y="1004226"/>
                </a:lnTo>
                <a:lnTo>
                  <a:pt x="3051514" y="0"/>
                </a:lnTo>
                <a:lnTo>
                  <a:pt x="0" y="0"/>
                </a:lnTo>
                <a:lnTo>
                  <a:pt x="0" y="1004226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514350" y="1035053"/>
            <a:ext cx="1003588" cy="1355367"/>
          </a:xfrm>
          <a:custGeom>
            <a:avLst/>
            <a:gdLst/>
            <a:ahLst/>
            <a:cxnLst/>
            <a:rect l="l" t="t" r="r" b="b"/>
            <a:pathLst>
              <a:path w="2007175" h="2033050">
                <a:moveTo>
                  <a:pt x="0" y="0"/>
                </a:moveTo>
                <a:lnTo>
                  <a:pt x="2007175" y="0"/>
                </a:lnTo>
                <a:lnTo>
                  <a:pt x="2007175" y="2033051"/>
                </a:lnTo>
                <a:lnTo>
                  <a:pt x="0" y="203305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6669372" y="4886884"/>
            <a:ext cx="2150779" cy="1691945"/>
          </a:xfrm>
          <a:custGeom>
            <a:avLst/>
            <a:gdLst/>
            <a:ahLst/>
            <a:cxnLst/>
            <a:rect l="l" t="t" r="r" b="b"/>
            <a:pathLst>
              <a:path w="4301557" h="2537918">
                <a:moveTo>
                  <a:pt x="0" y="0"/>
                </a:moveTo>
                <a:lnTo>
                  <a:pt x="4301557" y="0"/>
                </a:lnTo>
                <a:lnTo>
                  <a:pt x="4301557" y="2537919"/>
                </a:lnTo>
                <a:lnTo>
                  <a:pt x="0" y="253791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23"/>
          <p:cNvSpPr txBox="1"/>
          <p:nvPr/>
        </p:nvSpPr>
        <p:spPr>
          <a:xfrm>
            <a:off x="864478" y="3638680"/>
            <a:ext cx="7375327" cy="1051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76"/>
              </a:lnSpc>
            </a:pPr>
            <a:r>
              <a:rPr lang="en-US" sz="29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9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9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9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9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9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9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9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9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>
              <a:lnSpc>
                <a:spcPts val="4076"/>
              </a:lnSpc>
            </a:pPr>
            <a:r>
              <a:rPr lang="en-US" sz="29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9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9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9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9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9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9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9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62201667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361091">
            <a:off x="6998705" y="2728663"/>
            <a:ext cx="2130606" cy="3725649"/>
          </a:xfrm>
          <a:custGeom>
            <a:avLst/>
            <a:gdLst/>
            <a:ahLst/>
            <a:cxnLst/>
            <a:rect l="l" t="t" r="r" b="b"/>
            <a:pathLst>
              <a:path w="4261211" h="5588473">
                <a:moveTo>
                  <a:pt x="0" y="0"/>
                </a:moveTo>
                <a:lnTo>
                  <a:pt x="4261211" y="0"/>
                </a:lnTo>
                <a:lnTo>
                  <a:pt x="4261211" y="5588474"/>
                </a:lnTo>
                <a:lnTo>
                  <a:pt x="0" y="55884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64478" y="678510"/>
            <a:ext cx="7415044" cy="5500981"/>
            <a:chOff x="0" y="0"/>
            <a:chExt cx="4971265" cy="2766016"/>
          </a:xfrm>
        </p:grpSpPr>
        <p:sp>
          <p:nvSpPr>
            <p:cNvPr id="4" name="Freeform 4"/>
            <p:cNvSpPr/>
            <p:nvPr/>
          </p:nvSpPr>
          <p:spPr>
            <a:xfrm>
              <a:off x="0" y="-1270"/>
              <a:ext cx="4972535" cy="2764746"/>
            </a:xfrm>
            <a:custGeom>
              <a:avLst/>
              <a:gdLst/>
              <a:ahLst/>
              <a:cxnLst/>
              <a:rect l="l" t="t" r="r" b="b"/>
              <a:pathLst>
                <a:path w="4972535" h="2764746">
                  <a:moveTo>
                    <a:pt x="4961105" y="27940"/>
                  </a:moveTo>
                  <a:cubicBezTo>
                    <a:pt x="4952215" y="24130"/>
                    <a:pt x="4943325" y="21590"/>
                    <a:pt x="4934435" y="21590"/>
                  </a:cubicBezTo>
                  <a:cubicBezTo>
                    <a:pt x="4907765" y="20320"/>
                    <a:pt x="4834412" y="20320"/>
                    <a:pt x="4752539" y="17780"/>
                  </a:cubicBezTo>
                  <a:cubicBezTo>
                    <a:pt x="4565400" y="12700"/>
                    <a:pt x="4382161" y="6350"/>
                    <a:pt x="4195022" y="3810"/>
                  </a:cubicBezTo>
                  <a:cubicBezTo>
                    <a:pt x="4042972" y="1270"/>
                    <a:pt x="3894821" y="3810"/>
                    <a:pt x="3742772" y="2540"/>
                  </a:cubicBezTo>
                  <a:cubicBezTo>
                    <a:pt x="3676493" y="2540"/>
                    <a:pt x="3610215" y="0"/>
                    <a:pt x="3543937" y="2540"/>
                  </a:cubicBezTo>
                  <a:cubicBezTo>
                    <a:pt x="3384090" y="10160"/>
                    <a:pt x="3224242" y="11430"/>
                    <a:pt x="3060496" y="8890"/>
                  </a:cubicBezTo>
                  <a:cubicBezTo>
                    <a:pt x="2978623" y="7620"/>
                    <a:pt x="2896750" y="7620"/>
                    <a:pt x="2814877" y="7620"/>
                  </a:cubicBezTo>
                  <a:cubicBezTo>
                    <a:pt x="2666726" y="7620"/>
                    <a:pt x="2518575" y="7620"/>
                    <a:pt x="2370424" y="6350"/>
                  </a:cubicBezTo>
                  <a:cubicBezTo>
                    <a:pt x="2214475" y="5080"/>
                    <a:pt x="678381" y="2540"/>
                    <a:pt x="526331" y="1270"/>
                  </a:cubicBezTo>
                  <a:cubicBezTo>
                    <a:pt x="401572" y="0"/>
                    <a:pt x="280712" y="1270"/>
                    <a:pt x="155953" y="1270"/>
                  </a:cubicBezTo>
                  <a:cubicBezTo>
                    <a:pt x="70182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53050"/>
                    <a:pt x="16510" y="273882"/>
                    <a:pt x="17780" y="392593"/>
                  </a:cubicBezTo>
                  <a:cubicBezTo>
                    <a:pt x="19050" y="513425"/>
                    <a:pt x="17780" y="634257"/>
                    <a:pt x="16510" y="757208"/>
                  </a:cubicBezTo>
                  <a:cubicBezTo>
                    <a:pt x="15240" y="882280"/>
                    <a:pt x="2540" y="2194469"/>
                    <a:pt x="2540" y="2319541"/>
                  </a:cubicBezTo>
                  <a:cubicBezTo>
                    <a:pt x="2540" y="2442492"/>
                    <a:pt x="1270" y="2565444"/>
                    <a:pt x="0" y="2688395"/>
                  </a:cubicBezTo>
                  <a:cubicBezTo>
                    <a:pt x="0" y="2710135"/>
                    <a:pt x="3810" y="2720296"/>
                    <a:pt x="15240" y="2725376"/>
                  </a:cubicBezTo>
                  <a:cubicBezTo>
                    <a:pt x="22860" y="2729185"/>
                    <a:pt x="31750" y="2731726"/>
                    <a:pt x="40640" y="2732996"/>
                  </a:cubicBezTo>
                  <a:cubicBezTo>
                    <a:pt x="152055" y="2738076"/>
                    <a:pt x="300206" y="2741885"/>
                    <a:pt x="448357" y="2746966"/>
                  </a:cubicBezTo>
                  <a:cubicBezTo>
                    <a:pt x="530230" y="2749506"/>
                    <a:pt x="612103" y="2754585"/>
                    <a:pt x="693976" y="2755856"/>
                  </a:cubicBezTo>
                  <a:cubicBezTo>
                    <a:pt x="830431" y="2758396"/>
                    <a:pt x="2350930" y="2759666"/>
                    <a:pt x="2487385" y="2760935"/>
                  </a:cubicBezTo>
                  <a:cubicBezTo>
                    <a:pt x="2506879" y="2760935"/>
                    <a:pt x="2526372" y="2760935"/>
                    <a:pt x="2545866" y="2760935"/>
                  </a:cubicBezTo>
                  <a:cubicBezTo>
                    <a:pt x="2639435" y="2760935"/>
                    <a:pt x="2736903" y="2759666"/>
                    <a:pt x="2830472" y="2759666"/>
                  </a:cubicBezTo>
                  <a:cubicBezTo>
                    <a:pt x="2939636" y="2759666"/>
                    <a:pt x="3044901" y="2760935"/>
                    <a:pt x="3154065" y="2760935"/>
                  </a:cubicBezTo>
                  <a:cubicBezTo>
                    <a:pt x="3313912" y="2760935"/>
                    <a:pt x="3477659" y="2760935"/>
                    <a:pt x="3637506" y="2760935"/>
                  </a:cubicBezTo>
                  <a:cubicBezTo>
                    <a:pt x="3785657" y="2760935"/>
                    <a:pt x="3933808" y="2762206"/>
                    <a:pt x="4081959" y="2763476"/>
                  </a:cubicBezTo>
                  <a:cubicBezTo>
                    <a:pt x="4148237" y="2763476"/>
                    <a:pt x="4218415" y="2764746"/>
                    <a:pt x="4284693" y="2764746"/>
                  </a:cubicBezTo>
                  <a:cubicBezTo>
                    <a:pt x="4499122" y="2763476"/>
                    <a:pt x="4709652" y="2757126"/>
                    <a:pt x="4911575" y="2757126"/>
                  </a:cubicBezTo>
                  <a:cubicBezTo>
                    <a:pt x="4915385" y="2757126"/>
                    <a:pt x="4920465" y="2754585"/>
                    <a:pt x="4924275" y="2752046"/>
                  </a:cubicBezTo>
                  <a:cubicBezTo>
                    <a:pt x="4929355" y="2748235"/>
                    <a:pt x="4931895" y="2741885"/>
                    <a:pt x="4934435" y="2739346"/>
                  </a:cubicBezTo>
                  <a:cubicBezTo>
                    <a:pt x="4935705" y="2673556"/>
                    <a:pt x="4936975" y="2584522"/>
                    <a:pt x="4938245" y="2495488"/>
                  </a:cubicBezTo>
                  <a:cubicBezTo>
                    <a:pt x="4939515" y="2357698"/>
                    <a:pt x="4949675" y="1034909"/>
                    <a:pt x="4950945" y="897119"/>
                  </a:cubicBezTo>
                  <a:cubicBezTo>
                    <a:pt x="4950945" y="814444"/>
                    <a:pt x="4952215" y="731770"/>
                    <a:pt x="4953485" y="649096"/>
                  </a:cubicBezTo>
                  <a:cubicBezTo>
                    <a:pt x="4954755" y="560062"/>
                    <a:pt x="4956025" y="471028"/>
                    <a:pt x="4958565" y="381994"/>
                  </a:cubicBezTo>
                  <a:cubicBezTo>
                    <a:pt x="4959835" y="328998"/>
                    <a:pt x="4959835" y="273881"/>
                    <a:pt x="4964915" y="220885"/>
                  </a:cubicBezTo>
                  <a:cubicBezTo>
                    <a:pt x="4969995" y="157289"/>
                    <a:pt x="4972535" y="95814"/>
                    <a:pt x="4971265" y="44450"/>
                  </a:cubicBezTo>
                  <a:cubicBezTo>
                    <a:pt x="4971265" y="38100"/>
                    <a:pt x="4967455" y="30480"/>
                    <a:pt x="4961105" y="27940"/>
                  </a:cubicBezTo>
                  <a:close/>
                </a:path>
              </a:pathLst>
            </a:custGeom>
            <a:solidFill>
              <a:srgbClr val="FFF6EB"/>
            </a:solidFill>
          </p:spPr>
        </p:sp>
      </p:grpSp>
      <p:sp>
        <p:nvSpPr>
          <p:cNvPr id="5" name="Freeform 5"/>
          <p:cNvSpPr/>
          <p:nvPr/>
        </p:nvSpPr>
        <p:spPr>
          <a:xfrm rot="-1546278">
            <a:off x="547626" y="634302"/>
            <a:ext cx="1525757" cy="669483"/>
          </a:xfrm>
          <a:custGeom>
            <a:avLst/>
            <a:gdLst/>
            <a:ahLst/>
            <a:cxnLst/>
            <a:rect l="l" t="t" r="r" b="b"/>
            <a:pathLst>
              <a:path w="3051514" h="1004225">
                <a:moveTo>
                  <a:pt x="0" y="0"/>
                </a:moveTo>
                <a:lnTo>
                  <a:pt x="3051513" y="0"/>
                </a:lnTo>
                <a:lnTo>
                  <a:pt x="3051513" y="1004226"/>
                </a:lnTo>
                <a:lnTo>
                  <a:pt x="0" y="10042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1800244" flipV="1">
            <a:off x="7080583" y="689140"/>
            <a:ext cx="1525757" cy="669483"/>
          </a:xfrm>
          <a:custGeom>
            <a:avLst/>
            <a:gdLst/>
            <a:ahLst/>
            <a:cxnLst/>
            <a:rect l="l" t="t" r="r" b="b"/>
            <a:pathLst>
              <a:path w="3051514" h="1004225">
                <a:moveTo>
                  <a:pt x="0" y="1004226"/>
                </a:moveTo>
                <a:lnTo>
                  <a:pt x="3051514" y="1004226"/>
                </a:lnTo>
                <a:lnTo>
                  <a:pt x="3051514" y="0"/>
                </a:lnTo>
                <a:lnTo>
                  <a:pt x="0" y="0"/>
                </a:lnTo>
                <a:lnTo>
                  <a:pt x="0" y="1004226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14350" y="1035053"/>
            <a:ext cx="1003588" cy="1355367"/>
          </a:xfrm>
          <a:custGeom>
            <a:avLst/>
            <a:gdLst/>
            <a:ahLst/>
            <a:cxnLst/>
            <a:rect l="l" t="t" r="r" b="b"/>
            <a:pathLst>
              <a:path w="2007175" h="2033050">
                <a:moveTo>
                  <a:pt x="0" y="0"/>
                </a:moveTo>
                <a:lnTo>
                  <a:pt x="2007175" y="0"/>
                </a:lnTo>
                <a:lnTo>
                  <a:pt x="2007175" y="2033051"/>
                </a:lnTo>
                <a:lnTo>
                  <a:pt x="0" y="203305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6669372" y="4886884"/>
            <a:ext cx="2150779" cy="1691945"/>
          </a:xfrm>
          <a:custGeom>
            <a:avLst/>
            <a:gdLst/>
            <a:ahLst/>
            <a:cxnLst/>
            <a:rect l="l" t="t" r="r" b="b"/>
            <a:pathLst>
              <a:path w="4301557" h="2537918">
                <a:moveTo>
                  <a:pt x="0" y="0"/>
                </a:moveTo>
                <a:lnTo>
                  <a:pt x="4301557" y="0"/>
                </a:lnTo>
                <a:lnTo>
                  <a:pt x="4301557" y="2537919"/>
                </a:lnTo>
                <a:lnTo>
                  <a:pt x="0" y="253791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807198" y="1023881"/>
            <a:ext cx="6036264" cy="24109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03"/>
              </a:lnSpc>
            </a:pPr>
            <a:r>
              <a:rPr lang="en-US" sz="3400" dirty="0">
                <a:latin typeface="Carlito"/>
              </a:rPr>
              <a:t>* HĐ1:Ôn </a:t>
            </a:r>
            <a:r>
              <a:rPr lang="en-US" sz="3400" dirty="0" err="1">
                <a:latin typeface="Carlito"/>
              </a:rPr>
              <a:t>số</a:t>
            </a:r>
            <a:r>
              <a:rPr lang="en-US" sz="3400" dirty="0">
                <a:latin typeface="Carlito"/>
              </a:rPr>
              <a:t> </a:t>
            </a:r>
            <a:r>
              <a:rPr lang="en-US" sz="3400" dirty="0" err="1">
                <a:latin typeface="Carlito"/>
              </a:rPr>
              <a:t>lượng</a:t>
            </a:r>
            <a:r>
              <a:rPr lang="en-US" sz="3400" dirty="0">
                <a:latin typeface="Carlito"/>
              </a:rPr>
              <a:t> </a:t>
            </a:r>
            <a:r>
              <a:rPr lang="en-US" sz="3400" dirty="0" err="1">
                <a:latin typeface="Carlito"/>
              </a:rPr>
              <a:t>trong</a:t>
            </a:r>
            <a:r>
              <a:rPr lang="en-US" sz="3400" dirty="0">
                <a:latin typeface="Carlito"/>
              </a:rPr>
              <a:t> </a:t>
            </a:r>
            <a:r>
              <a:rPr lang="en-US" sz="3400" dirty="0" err="1">
                <a:latin typeface="Carlito"/>
              </a:rPr>
              <a:t>phạm</a:t>
            </a:r>
            <a:r>
              <a:rPr lang="en-US" sz="3400" dirty="0">
                <a:latin typeface="Carlito"/>
              </a:rPr>
              <a:t> vi 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3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4703"/>
              </a:lnSpc>
            </a:pPr>
            <a:endParaRPr lang="en-US" sz="3900" dirty="0">
              <a:solidFill>
                <a:srgbClr val="282325"/>
              </a:solidFill>
              <a:latin typeface="Londrina Solid"/>
            </a:endParaRPr>
          </a:p>
          <a:p>
            <a:pPr algn="ctr">
              <a:lnSpc>
                <a:spcPts val="4703"/>
              </a:lnSpc>
            </a:pPr>
            <a:endParaRPr lang="en-US" sz="3900" dirty="0">
              <a:solidFill>
                <a:srgbClr val="282325"/>
              </a:solidFill>
              <a:latin typeface="Londrina Solid"/>
            </a:endParaRPr>
          </a:p>
        </p:txBody>
      </p:sp>
      <p:sp>
        <p:nvSpPr>
          <p:cNvPr id="10" name="TextBox 14"/>
          <p:cNvSpPr txBox="1"/>
          <p:nvPr/>
        </p:nvSpPr>
        <p:spPr>
          <a:xfrm>
            <a:off x="1550413" y="3265280"/>
            <a:ext cx="6293049" cy="410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4"/>
              </a:lnSpc>
            </a:pPr>
            <a:r>
              <a:rPr lang="en-US" sz="2300" dirty="0" err="1">
                <a:solidFill>
                  <a:srgbClr val="002060"/>
                </a:solidFill>
                <a:latin typeface="DejaVu Serif Bold"/>
              </a:rPr>
              <a:t>Tìm</a:t>
            </a:r>
            <a:r>
              <a:rPr lang="en-US" sz="2300" dirty="0">
                <a:solidFill>
                  <a:srgbClr val="002060"/>
                </a:solidFill>
                <a:latin typeface="DejaVu Serif Bold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DejaVu Serif Bold"/>
              </a:rPr>
              <a:t>đồ</a:t>
            </a:r>
            <a:r>
              <a:rPr lang="en-US" sz="2300" dirty="0">
                <a:solidFill>
                  <a:srgbClr val="002060"/>
                </a:solidFill>
                <a:latin typeface="DejaVu Serif Bold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DejaVu Serif Bold"/>
              </a:rPr>
              <a:t>vật</a:t>
            </a:r>
            <a:r>
              <a:rPr lang="en-US" sz="2300" dirty="0">
                <a:solidFill>
                  <a:srgbClr val="002060"/>
                </a:solidFill>
                <a:latin typeface="DejaVu Serif Bold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DejaVu Serif Bold"/>
              </a:rPr>
              <a:t>xung</a:t>
            </a:r>
            <a:r>
              <a:rPr lang="en-US" sz="2300" dirty="0">
                <a:solidFill>
                  <a:srgbClr val="002060"/>
                </a:solidFill>
                <a:latin typeface="DejaVu Serif Bold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DejaVu Serif Bold"/>
              </a:rPr>
              <a:t>quanh</a:t>
            </a:r>
            <a:r>
              <a:rPr lang="en-US" sz="2300" dirty="0">
                <a:solidFill>
                  <a:srgbClr val="002060"/>
                </a:solidFill>
                <a:latin typeface="DejaVu Serif Bold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DejaVu Serif Bold"/>
              </a:rPr>
              <a:t>lớp</a:t>
            </a:r>
            <a:r>
              <a:rPr lang="en-US" sz="2300" dirty="0">
                <a:solidFill>
                  <a:srgbClr val="002060"/>
                </a:solidFill>
                <a:latin typeface="DejaVu Serif Bold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DejaVu Serif Bold"/>
              </a:rPr>
              <a:t>có</a:t>
            </a:r>
            <a:r>
              <a:rPr lang="en-US" sz="2300" dirty="0">
                <a:solidFill>
                  <a:srgbClr val="002060"/>
                </a:solidFill>
                <a:latin typeface="DejaVu Serif Bold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DejaVu Serif Bold"/>
              </a:rPr>
              <a:t>số</a:t>
            </a:r>
            <a:r>
              <a:rPr lang="en-US" sz="2300" dirty="0">
                <a:solidFill>
                  <a:srgbClr val="002060"/>
                </a:solidFill>
                <a:latin typeface="DejaVu Serif Bold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DejaVu Serif Bold"/>
              </a:rPr>
              <a:t>lượng</a:t>
            </a:r>
            <a:r>
              <a:rPr lang="en-US" sz="2300" dirty="0">
                <a:solidFill>
                  <a:srgbClr val="002060"/>
                </a:solidFill>
                <a:latin typeface="DejaVu Serif Bold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DejaVu Serif Bold"/>
              </a:rPr>
              <a:t>là</a:t>
            </a:r>
            <a:r>
              <a:rPr lang="en-US" sz="2300" dirty="0">
                <a:solidFill>
                  <a:srgbClr val="002060"/>
                </a:solidFill>
                <a:latin typeface="DejaVu Serif Bold"/>
              </a:rPr>
              <a:t> </a:t>
            </a:r>
            <a:r>
              <a:rPr lang="en-US" sz="2300" dirty="0">
                <a:solidFill>
                  <a:srgbClr val="002060"/>
                </a:solidFill>
                <a:latin typeface="DejaVu Serif Bold"/>
              </a:rPr>
              <a:t>3</a:t>
            </a:r>
            <a:endParaRPr lang="en-US" sz="2300" dirty="0">
              <a:solidFill>
                <a:srgbClr val="002060"/>
              </a:solidFill>
              <a:latin typeface="DejaVu Serif Bold"/>
            </a:endParaRPr>
          </a:p>
        </p:txBody>
      </p:sp>
    </p:spTree>
    <p:extLst>
      <p:ext uri="{BB962C8B-B14F-4D97-AF65-F5344CB8AC3E}">
        <p14:creationId xmlns:p14="http://schemas.microsoft.com/office/powerpoint/2010/main" val="32461221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361091">
            <a:off x="6998705" y="2728663"/>
            <a:ext cx="2130606" cy="3725649"/>
          </a:xfrm>
          <a:custGeom>
            <a:avLst/>
            <a:gdLst/>
            <a:ahLst/>
            <a:cxnLst/>
            <a:rect l="l" t="t" r="r" b="b"/>
            <a:pathLst>
              <a:path w="4261211" h="5588473">
                <a:moveTo>
                  <a:pt x="0" y="0"/>
                </a:moveTo>
                <a:lnTo>
                  <a:pt x="4261211" y="0"/>
                </a:lnTo>
                <a:lnTo>
                  <a:pt x="4261211" y="5588474"/>
                </a:lnTo>
                <a:lnTo>
                  <a:pt x="0" y="55884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64478" y="678510"/>
            <a:ext cx="7415044" cy="5500981"/>
            <a:chOff x="0" y="0"/>
            <a:chExt cx="4971265" cy="2766016"/>
          </a:xfrm>
        </p:grpSpPr>
        <p:sp>
          <p:nvSpPr>
            <p:cNvPr id="4" name="Freeform 4"/>
            <p:cNvSpPr/>
            <p:nvPr/>
          </p:nvSpPr>
          <p:spPr>
            <a:xfrm>
              <a:off x="0" y="-1270"/>
              <a:ext cx="4972535" cy="2764746"/>
            </a:xfrm>
            <a:custGeom>
              <a:avLst/>
              <a:gdLst/>
              <a:ahLst/>
              <a:cxnLst/>
              <a:rect l="l" t="t" r="r" b="b"/>
              <a:pathLst>
                <a:path w="4972535" h="2764746">
                  <a:moveTo>
                    <a:pt x="4961105" y="27940"/>
                  </a:moveTo>
                  <a:cubicBezTo>
                    <a:pt x="4952215" y="24130"/>
                    <a:pt x="4943325" y="21590"/>
                    <a:pt x="4934435" y="21590"/>
                  </a:cubicBezTo>
                  <a:cubicBezTo>
                    <a:pt x="4907765" y="20320"/>
                    <a:pt x="4834412" y="20320"/>
                    <a:pt x="4752539" y="17780"/>
                  </a:cubicBezTo>
                  <a:cubicBezTo>
                    <a:pt x="4565400" y="12700"/>
                    <a:pt x="4382161" y="6350"/>
                    <a:pt x="4195022" y="3810"/>
                  </a:cubicBezTo>
                  <a:cubicBezTo>
                    <a:pt x="4042972" y="1270"/>
                    <a:pt x="3894821" y="3810"/>
                    <a:pt x="3742772" y="2540"/>
                  </a:cubicBezTo>
                  <a:cubicBezTo>
                    <a:pt x="3676493" y="2540"/>
                    <a:pt x="3610215" y="0"/>
                    <a:pt x="3543937" y="2540"/>
                  </a:cubicBezTo>
                  <a:cubicBezTo>
                    <a:pt x="3384090" y="10160"/>
                    <a:pt x="3224242" y="11430"/>
                    <a:pt x="3060496" y="8890"/>
                  </a:cubicBezTo>
                  <a:cubicBezTo>
                    <a:pt x="2978623" y="7620"/>
                    <a:pt x="2896750" y="7620"/>
                    <a:pt x="2814877" y="7620"/>
                  </a:cubicBezTo>
                  <a:cubicBezTo>
                    <a:pt x="2666726" y="7620"/>
                    <a:pt x="2518575" y="7620"/>
                    <a:pt x="2370424" y="6350"/>
                  </a:cubicBezTo>
                  <a:cubicBezTo>
                    <a:pt x="2214475" y="5080"/>
                    <a:pt x="678381" y="2540"/>
                    <a:pt x="526331" y="1270"/>
                  </a:cubicBezTo>
                  <a:cubicBezTo>
                    <a:pt x="401572" y="0"/>
                    <a:pt x="280712" y="1270"/>
                    <a:pt x="155953" y="1270"/>
                  </a:cubicBezTo>
                  <a:cubicBezTo>
                    <a:pt x="70182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53050"/>
                    <a:pt x="16510" y="273882"/>
                    <a:pt x="17780" y="392593"/>
                  </a:cubicBezTo>
                  <a:cubicBezTo>
                    <a:pt x="19050" y="513425"/>
                    <a:pt x="17780" y="634257"/>
                    <a:pt x="16510" y="757208"/>
                  </a:cubicBezTo>
                  <a:cubicBezTo>
                    <a:pt x="15240" y="882280"/>
                    <a:pt x="2540" y="2194469"/>
                    <a:pt x="2540" y="2319541"/>
                  </a:cubicBezTo>
                  <a:cubicBezTo>
                    <a:pt x="2540" y="2442492"/>
                    <a:pt x="1270" y="2565444"/>
                    <a:pt x="0" y="2688395"/>
                  </a:cubicBezTo>
                  <a:cubicBezTo>
                    <a:pt x="0" y="2710135"/>
                    <a:pt x="3810" y="2720296"/>
                    <a:pt x="15240" y="2725376"/>
                  </a:cubicBezTo>
                  <a:cubicBezTo>
                    <a:pt x="22860" y="2729185"/>
                    <a:pt x="31750" y="2731726"/>
                    <a:pt x="40640" y="2732996"/>
                  </a:cubicBezTo>
                  <a:cubicBezTo>
                    <a:pt x="152055" y="2738076"/>
                    <a:pt x="300206" y="2741885"/>
                    <a:pt x="448357" y="2746966"/>
                  </a:cubicBezTo>
                  <a:cubicBezTo>
                    <a:pt x="530230" y="2749506"/>
                    <a:pt x="612103" y="2754585"/>
                    <a:pt x="693976" y="2755856"/>
                  </a:cubicBezTo>
                  <a:cubicBezTo>
                    <a:pt x="830431" y="2758396"/>
                    <a:pt x="2350930" y="2759666"/>
                    <a:pt x="2487385" y="2760935"/>
                  </a:cubicBezTo>
                  <a:cubicBezTo>
                    <a:pt x="2506879" y="2760935"/>
                    <a:pt x="2526372" y="2760935"/>
                    <a:pt x="2545866" y="2760935"/>
                  </a:cubicBezTo>
                  <a:cubicBezTo>
                    <a:pt x="2639435" y="2760935"/>
                    <a:pt x="2736903" y="2759666"/>
                    <a:pt x="2830472" y="2759666"/>
                  </a:cubicBezTo>
                  <a:cubicBezTo>
                    <a:pt x="2939636" y="2759666"/>
                    <a:pt x="3044901" y="2760935"/>
                    <a:pt x="3154065" y="2760935"/>
                  </a:cubicBezTo>
                  <a:cubicBezTo>
                    <a:pt x="3313912" y="2760935"/>
                    <a:pt x="3477659" y="2760935"/>
                    <a:pt x="3637506" y="2760935"/>
                  </a:cubicBezTo>
                  <a:cubicBezTo>
                    <a:pt x="3785657" y="2760935"/>
                    <a:pt x="3933808" y="2762206"/>
                    <a:pt x="4081959" y="2763476"/>
                  </a:cubicBezTo>
                  <a:cubicBezTo>
                    <a:pt x="4148237" y="2763476"/>
                    <a:pt x="4218415" y="2764746"/>
                    <a:pt x="4284693" y="2764746"/>
                  </a:cubicBezTo>
                  <a:cubicBezTo>
                    <a:pt x="4499122" y="2763476"/>
                    <a:pt x="4709652" y="2757126"/>
                    <a:pt x="4911575" y="2757126"/>
                  </a:cubicBezTo>
                  <a:cubicBezTo>
                    <a:pt x="4915385" y="2757126"/>
                    <a:pt x="4920465" y="2754585"/>
                    <a:pt x="4924275" y="2752046"/>
                  </a:cubicBezTo>
                  <a:cubicBezTo>
                    <a:pt x="4929355" y="2748235"/>
                    <a:pt x="4931895" y="2741885"/>
                    <a:pt x="4934435" y="2739346"/>
                  </a:cubicBezTo>
                  <a:cubicBezTo>
                    <a:pt x="4935705" y="2673556"/>
                    <a:pt x="4936975" y="2584522"/>
                    <a:pt x="4938245" y="2495488"/>
                  </a:cubicBezTo>
                  <a:cubicBezTo>
                    <a:pt x="4939515" y="2357698"/>
                    <a:pt x="4949675" y="1034909"/>
                    <a:pt x="4950945" y="897119"/>
                  </a:cubicBezTo>
                  <a:cubicBezTo>
                    <a:pt x="4950945" y="814444"/>
                    <a:pt x="4952215" y="731770"/>
                    <a:pt x="4953485" y="649096"/>
                  </a:cubicBezTo>
                  <a:cubicBezTo>
                    <a:pt x="4954755" y="560062"/>
                    <a:pt x="4956025" y="471028"/>
                    <a:pt x="4958565" y="381994"/>
                  </a:cubicBezTo>
                  <a:cubicBezTo>
                    <a:pt x="4959835" y="328998"/>
                    <a:pt x="4959835" y="273881"/>
                    <a:pt x="4964915" y="220885"/>
                  </a:cubicBezTo>
                  <a:cubicBezTo>
                    <a:pt x="4969995" y="157289"/>
                    <a:pt x="4972535" y="95814"/>
                    <a:pt x="4971265" y="44450"/>
                  </a:cubicBezTo>
                  <a:cubicBezTo>
                    <a:pt x="4971265" y="38100"/>
                    <a:pt x="4967455" y="30480"/>
                    <a:pt x="4961105" y="27940"/>
                  </a:cubicBezTo>
                  <a:close/>
                </a:path>
              </a:pathLst>
            </a:custGeom>
            <a:solidFill>
              <a:srgbClr val="FFF6EB"/>
            </a:solidFill>
          </p:spPr>
        </p:sp>
      </p:grpSp>
      <p:sp>
        <p:nvSpPr>
          <p:cNvPr id="5" name="Freeform 5"/>
          <p:cNvSpPr/>
          <p:nvPr/>
        </p:nvSpPr>
        <p:spPr>
          <a:xfrm rot="-1546278">
            <a:off x="547626" y="634302"/>
            <a:ext cx="1525757" cy="669483"/>
          </a:xfrm>
          <a:custGeom>
            <a:avLst/>
            <a:gdLst/>
            <a:ahLst/>
            <a:cxnLst/>
            <a:rect l="l" t="t" r="r" b="b"/>
            <a:pathLst>
              <a:path w="3051514" h="1004225">
                <a:moveTo>
                  <a:pt x="0" y="0"/>
                </a:moveTo>
                <a:lnTo>
                  <a:pt x="3051513" y="0"/>
                </a:lnTo>
                <a:lnTo>
                  <a:pt x="3051513" y="1004226"/>
                </a:lnTo>
                <a:lnTo>
                  <a:pt x="0" y="10042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1800244" flipV="1">
            <a:off x="7080583" y="689140"/>
            <a:ext cx="1525757" cy="669483"/>
          </a:xfrm>
          <a:custGeom>
            <a:avLst/>
            <a:gdLst/>
            <a:ahLst/>
            <a:cxnLst/>
            <a:rect l="l" t="t" r="r" b="b"/>
            <a:pathLst>
              <a:path w="3051514" h="1004225">
                <a:moveTo>
                  <a:pt x="0" y="1004226"/>
                </a:moveTo>
                <a:lnTo>
                  <a:pt x="3051514" y="1004226"/>
                </a:lnTo>
                <a:lnTo>
                  <a:pt x="3051514" y="0"/>
                </a:lnTo>
                <a:lnTo>
                  <a:pt x="0" y="0"/>
                </a:lnTo>
                <a:lnTo>
                  <a:pt x="0" y="1004226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7602784" y="5645577"/>
            <a:ext cx="1541217" cy="1212423"/>
          </a:xfrm>
          <a:custGeom>
            <a:avLst/>
            <a:gdLst/>
            <a:ahLst/>
            <a:cxnLst/>
            <a:rect l="l" t="t" r="r" b="b"/>
            <a:pathLst>
              <a:path w="3082433" h="1818635">
                <a:moveTo>
                  <a:pt x="0" y="0"/>
                </a:moveTo>
                <a:lnTo>
                  <a:pt x="3082433" y="0"/>
                </a:lnTo>
                <a:lnTo>
                  <a:pt x="3082433" y="1818635"/>
                </a:lnTo>
                <a:lnTo>
                  <a:pt x="0" y="181863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014007" y="1522701"/>
            <a:ext cx="2027474" cy="2743200"/>
          </a:xfrm>
          <a:custGeom>
            <a:avLst/>
            <a:gdLst/>
            <a:ahLst/>
            <a:cxnLst/>
            <a:rect l="l" t="t" r="r" b="b"/>
            <a:pathLst>
              <a:path w="4054948" h="4114800">
                <a:moveTo>
                  <a:pt x="0" y="0"/>
                </a:moveTo>
                <a:lnTo>
                  <a:pt x="4054948" y="0"/>
                </a:lnTo>
                <a:lnTo>
                  <a:pt x="40549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551747" y="1002733"/>
            <a:ext cx="6036264" cy="2103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03"/>
              </a:lnSpc>
            </a:pPr>
            <a:r>
              <a:rPr lang="en-US" sz="3400" dirty="0">
                <a:latin typeface="Carlito"/>
              </a:rPr>
              <a:t>* HĐ1:Ôn </a:t>
            </a:r>
            <a:r>
              <a:rPr lang="en-US" sz="3400" dirty="0" err="1">
                <a:latin typeface="Carlito"/>
              </a:rPr>
              <a:t>số</a:t>
            </a:r>
            <a:r>
              <a:rPr lang="en-US" sz="3400" dirty="0">
                <a:latin typeface="Carlito"/>
              </a:rPr>
              <a:t> </a:t>
            </a:r>
            <a:r>
              <a:rPr lang="en-US" sz="3400" dirty="0" err="1">
                <a:latin typeface="Carlito"/>
              </a:rPr>
              <a:t>lượng</a:t>
            </a:r>
            <a:r>
              <a:rPr lang="en-US" sz="3400" dirty="0">
                <a:latin typeface="Carlito"/>
              </a:rPr>
              <a:t> </a:t>
            </a:r>
            <a:r>
              <a:rPr lang="en-US" sz="3400" dirty="0" err="1">
                <a:latin typeface="Carlito"/>
              </a:rPr>
              <a:t>trong</a:t>
            </a:r>
            <a:r>
              <a:rPr lang="en-US" sz="3400" dirty="0">
                <a:latin typeface="Carlito"/>
              </a:rPr>
              <a:t> </a:t>
            </a:r>
            <a:r>
              <a:rPr lang="en-US" sz="3400" dirty="0" err="1">
                <a:latin typeface="Carlito"/>
              </a:rPr>
              <a:t>phạm</a:t>
            </a:r>
            <a:r>
              <a:rPr lang="en-US" sz="3400" dirty="0">
                <a:latin typeface="Carlito"/>
              </a:rPr>
              <a:t> vi 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pPr algn="ctr">
              <a:lnSpc>
                <a:spcPts val="3483"/>
              </a:lnSpc>
            </a:pPr>
            <a:endParaRPr lang="en-US" sz="2900" dirty="0">
              <a:solidFill>
                <a:srgbClr val="282325"/>
              </a:solidFill>
              <a:latin typeface="Londrina Solid"/>
            </a:endParaRPr>
          </a:p>
          <a:p>
            <a:pPr algn="ctr">
              <a:lnSpc>
                <a:spcPts val="3483"/>
              </a:lnSpc>
            </a:pPr>
            <a:endParaRPr lang="en-US" sz="2900" dirty="0">
              <a:solidFill>
                <a:srgbClr val="282325"/>
              </a:solidFill>
              <a:latin typeface="Londrina Solid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3041481" y="1522701"/>
            <a:ext cx="2027474" cy="2743200"/>
          </a:xfrm>
          <a:custGeom>
            <a:avLst/>
            <a:gdLst/>
            <a:ahLst/>
            <a:cxnLst/>
            <a:rect l="l" t="t" r="r" b="b"/>
            <a:pathLst>
              <a:path w="4054948" h="4114800">
                <a:moveTo>
                  <a:pt x="0" y="0"/>
                </a:moveTo>
                <a:lnTo>
                  <a:pt x="4054949" y="0"/>
                </a:lnTo>
                <a:lnTo>
                  <a:pt x="405494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5045876" y="1624301"/>
            <a:ext cx="2027474" cy="2743200"/>
          </a:xfrm>
          <a:custGeom>
            <a:avLst/>
            <a:gdLst/>
            <a:ahLst/>
            <a:cxnLst/>
            <a:rect l="l" t="t" r="r" b="b"/>
            <a:pathLst>
              <a:path w="4054948" h="4114800">
                <a:moveTo>
                  <a:pt x="0" y="0"/>
                </a:moveTo>
                <a:lnTo>
                  <a:pt x="4054948" y="0"/>
                </a:lnTo>
                <a:lnTo>
                  <a:pt x="40549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1"/>
          <p:cNvSpPr txBox="1"/>
          <p:nvPr/>
        </p:nvSpPr>
        <p:spPr>
          <a:xfrm>
            <a:off x="3967354" y="4447818"/>
            <a:ext cx="836079" cy="1482867"/>
          </a:xfrm>
          <a:prstGeom prst="rect">
            <a:avLst/>
          </a:prstGeom>
          <a:solidFill>
            <a:srgbClr val="92D050"/>
          </a:solidFill>
        </p:spPr>
        <p:txBody>
          <a:bodyPr wrap="square" lIns="51206" tIns="25603" rIns="51206" bIns="25603" rtlCol="0">
            <a:spAutoFit/>
          </a:bodyPr>
          <a:lstStyle/>
          <a:p>
            <a:pPr algn="ctr"/>
            <a:r>
              <a:rPr lang="en-US" sz="9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24300" y="5207000"/>
            <a:ext cx="723900" cy="328705"/>
          </a:xfrm>
          <a:prstGeom prst="rect">
            <a:avLst/>
          </a:prstGeom>
          <a:noFill/>
        </p:spPr>
        <p:txBody>
          <a:bodyPr wrap="square" lIns="51206" tIns="25603" rIns="51206" bIns="25603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8160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361091">
            <a:off x="6998705" y="2728663"/>
            <a:ext cx="2130606" cy="3725649"/>
          </a:xfrm>
          <a:custGeom>
            <a:avLst/>
            <a:gdLst/>
            <a:ahLst/>
            <a:cxnLst/>
            <a:rect l="l" t="t" r="r" b="b"/>
            <a:pathLst>
              <a:path w="4261211" h="5588473">
                <a:moveTo>
                  <a:pt x="0" y="0"/>
                </a:moveTo>
                <a:lnTo>
                  <a:pt x="4261211" y="0"/>
                </a:lnTo>
                <a:lnTo>
                  <a:pt x="4261211" y="5588474"/>
                </a:lnTo>
                <a:lnTo>
                  <a:pt x="0" y="55884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64478" y="673458"/>
            <a:ext cx="7415044" cy="5500981"/>
            <a:chOff x="0" y="0"/>
            <a:chExt cx="4971265" cy="2766016"/>
          </a:xfrm>
        </p:grpSpPr>
        <p:sp>
          <p:nvSpPr>
            <p:cNvPr id="4" name="Freeform 4"/>
            <p:cNvSpPr/>
            <p:nvPr/>
          </p:nvSpPr>
          <p:spPr>
            <a:xfrm>
              <a:off x="0" y="-1270"/>
              <a:ext cx="4972535" cy="2764746"/>
            </a:xfrm>
            <a:custGeom>
              <a:avLst/>
              <a:gdLst/>
              <a:ahLst/>
              <a:cxnLst/>
              <a:rect l="l" t="t" r="r" b="b"/>
              <a:pathLst>
                <a:path w="4972535" h="2764746">
                  <a:moveTo>
                    <a:pt x="4961105" y="27940"/>
                  </a:moveTo>
                  <a:cubicBezTo>
                    <a:pt x="4952215" y="24130"/>
                    <a:pt x="4943325" y="21590"/>
                    <a:pt x="4934435" y="21590"/>
                  </a:cubicBezTo>
                  <a:cubicBezTo>
                    <a:pt x="4907765" y="20320"/>
                    <a:pt x="4834412" y="20320"/>
                    <a:pt x="4752539" y="17780"/>
                  </a:cubicBezTo>
                  <a:cubicBezTo>
                    <a:pt x="4565400" y="12700"/>
                    <a:pt x="4382161" y="6350"/>
                    <a:pt x="4195022" y="3810"/>
                  </a:cubicBezTo>
                  <a:cubicBezTo>
                    <a:pt x="4042972" y="1270"/>
                    <a:pt x="3894821" y="3810"/>
                    <a:pt x="3742772" y="2540"/>
                  </a:cubicBezTo>
                  <a:cubicBezTo>
                    <a:pt x="3676493" y="2540"/>
                    <a:pt x="3610215" y="0"/>
                    <a:pt x="3543937" y="2540"/>
                  </a:cubicBezTo>
                  <a:cubicBezTo>
                    <a:pt x="3384090" y="10160"/>
                    <a:pt x="3224242" y="11430"/>
                    <a:pt x="3060496" y="8890"/>
                  </a:cubicBezTo>
                  <a:cubicBezTo>
                    <a:pt x="2978623" y="7620"/>
                    <a:pt x="2896750" y="7620"/>
                    <a:pt x="2814877" y="7620"/>
                  </a:cubicBezTo>
                  <a:cubicBezTo>
                    <a:pt x="2666726" y="7620"/>
                    <a:pt x="2518575" y="7620"/>
                    <a:pt x="2370424" y="6350"/>
                  </a:cubicBezTo>
                  <a:cubicBezTo>
                    <a:pt x="2214475" y="5080"/>
                    <a:pt x="678381" y="2540"/>
                    <a:pt x="526331" y="1270"/>
                  </a:cubicBezTo>
                  <a:cubicBezTo>
                    <a:pt x="401572" y="0"/>
                    <a:pt x="280712" y="1270"/>
                    <a:pt x="155953" y="1270"/>
                  </a:cubicBezTo>
                  <a:cubicBezTo>
                    <a:pt x="70182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53050"/>
                    <a:pt x="16510" y="273882"/>
                    <a:pt x="17780" y="392593"/>
                  </a:cubicBezTo>
                  <a:cubicBezTo>
                    <a:pt x="19050" y="513425"/>
                    <a:pt x="17780" y="634257"/>
                    <a:pt x="16510" y="757208"/>
                  </a:cubicBezTo>
                  <a:cubicBezTo>
                    <a:pt x="15240" y="882280"/>
                    <a:pt x="2540" y="2194469"/>
                    <a:pt x="2540" y="2319541"/>
                  </a:cubicBezTo>
                  <a:cubicBezTo>
                    <a:pt x="2540" y="2442492"/>
                    <a:pt x="1270" y="2565444"/>
                    <a:pt x="0" y="2688395"/>
                  </a:cubicBezTo>
                  <a:cubicBezTo>
                    <a:pt x="0" y="2710135"/>
                    <a:pt x="3810" y="2720296"/>
                    <a:pt x="15240" y="2725376"/>
                  </a:cubicBezTo>
                  <a:cubicBezTo>
                    <a:pt x="22860" y="2729185"/>
                    <a:pt x="31750" y="2731726"/>
                    <a:pt x="40640" y="2732996"/>
                  </a:cubicBezTo>
                  <a:cubicBezTo>
                    <a:pt x="152055" y="2738076"/>
                    <a:pt x="300206" y="2741885"/>
                    <a:pt x="448357" y="2746966"/>
                  </a:cubicBezTo>
                  <a:cubicBezTo>
                    <a:pt x="530230" y="2749506"/>
                    <a:pt x="612103" y="2754585"/>
                    <a:pt x="693976" y="2755856"/>
                  </a:cubicBezTo>
                  <a:cubicBezTo>
                    <a:pt x="830431" y="2758396"/>
                    <a:pt x="2350930" y="2759666"/>
                    <a:pt x="2487385" y="2760935"/>
                  </a:cubicBezTo>
                  <a:cubicBezTo>
                    <a:pt x="2506879" y="2760935"/>
                    <a:pt x="2526372" y="2760935"/>
                    <a:pt x="2545866" y="2760935"/>
                  </a:cubicBezTo>
                  <a:cubicBezTo>
                    <a:pt x="2639435" y="2760935"/>
                    <a:pt x="2736903" y="2759666"/>
                    <a:pt x="2830472" y="2759666"/>
                  </a:cubicBezTo>
                  <a:cubicBezTo>
                    <a:pt x="2939636" y="2759666"/>
                    <a:pt x="3044901" y="2760935"/>
                    <a:pt x="3154065" y="2760935"/>
                  </a:cubicBezTo>
                  <a:cubicBezTo>
                    <a:pt x="3313912" y="2760935"/>
                    <a:pt x="3477659" y="2760935"/>
                    <a:pt x="3637506" y="2760935"/>
                  </a:cubicBezTo>
                  <a:cubicBezTo>
                    <a:pt x="3785657" y="2760935"/>
                    <a:pt x="3933808" y="2762206"/>
                    <a:pt x="4081959" y="2763476"/>
                  </a:cubicBezTo>
                  <a:cubicBezTo>
                    <a:pt x="4148237" y="2763476"/>
                    <a:pt x="4218415" y="2764746"/>
                    <a:pt x="4284693" y="2764746"/>
                  </a:cubicBezTo>
                  <a:cubicBezTo>
                    <a:pt x="4499122" y="2763476"/>
                    <a:pt x="4709652" y="2757126"/>
                    <a:pt x="4911575" y="2757126"/>
                  </a:cubicBezTo>
                  <a:cubicBezTo>
                    <a:pt x="4915385" y="2757126"/>
                    <a:pt x="4920465" y="2754585"/>
                    <a:pt x="4924275" y="2752046"/>
                  </a:cubicBezTo>
                  <a:cubicBezTo>
                    <a:pt x="4929355" y="2748235"/>
                    <a:pt x="4931895" y="2741885"/>
                    <a:pt x="4934435" y="2739346"/>
                  </a:cubicBezTo>
                  <a:cubicBezTo>
                    <a:pt x="4935705" y="2673556"/>
                    <a:pt x="4936975" y="2584522"/>
                    <a:pt x="4938245" y="2495488"/>
                  </a:cubicBezTo>
                  <a:cubicBezTo>
                    <a:pt x="4939515" y="2357698"/>
                    <a:pt x="4949675" y="1034909"/>
                    <a:pt x="4950945" y="897119"/>
                  </a:cubicBezTo>
                  <a:cubicBezTo>
                    <a:pt x="4950945" y="814444"/>
                    <a:pt x="4952215" y="731770"/>
                    <a:pt x="4953485" y="649096"/>
                  </a:cubicBezTo>
                  <a:cubicBezTo>
                    <a:pt x="4954755" y="560062"/>
                    <a:pt x="4956025" y="471028"/>
                    <a:pt x="4958565" y="381994"/>
                  </a:cubicBezTo>
                  <a:cubicBezTo>
                    <a:pt x="4959835" y="328998"/>
                    <a:pt x="4959835" y="273881"/>
                    <a:pt x="4964915" y="220885"/>
                  </a:cubicBezTo>
                  <a:cubicBezTo>
                    <a:pt x="4969995" y="157289"/>
                    <a:pt x="4972535" y="95814"/>
                    <a:pt x="4971265" y="44450"/>
                  </a:cubicBezTo>
                  <a:cubicBezTo>
                    <a:pt x="4971265" y="38100"/>
                    <a:pt x="4967455" y="30480"/>
                    <a:pt x="4961105" y="27940"/>
                  </a:cubicBezTo>
                  <a:close/>
                </a:path>
              </a:pathLst>
            </a:custGeom>
            <a:solidFill>
              <a:srgbClr val="FFF6EB"/>
            </a:solidFill>
          </p:spPr>
        </p:sp>
      </p:grpSp>
      <p:sp>
        <p:nvSpPr>
          <p:cNvPr id="5" name="Freeform 5"/>
          <p:cNvSpPr/>
          <p:nvPr/>
        </p:nvSpPr>
        <p:spPr>
          <a:xfrm rot="-1546278">
            <a:off x="547626" y="634302"/>
            <a:ext cx="1525757" cy="669483"/>
          </a:xfrm>
          <a:custGeom>
            <a:avLst/>
            <a:gdLst/>
            <a:ahLst/>
            <a:cxnLst/>
            <a:rect l="l" t="t" r="r" b="b"/>
            <a:pathLst>
              <a:path w="3051514" h="1004225">
                <a:moveTo>
                  <a:pt x="0" y="0"/>
                </a:moveTo>
                <a:lnTo>
                  <a:pt x="3051513" y="0"/>
                </a:lnTo>
                <a:lnTo>
                  <a:pt x="3051513" y="1004226"/>
                </a:lnTo>
                <a:lnTo>
                  <a:pt x="0" y="10042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1800244" flipV="1">
            <a:off x="7080583" y="689140"/>
            <a:ext cx="1525757" cy="669483"/>
          </a:xfrm>
          <a:custGeom>
            <a:avLst/>
            <a:gdLst/>
            <a:ahLst/>
            <a:cxnLst/>
            <a:rect l="l" t="t" r="r" b="b"/>
            <a:pathLst>
              <a:path w="3051514" h="1004225">
                <a:moveTo>
                  <a:pt x="0" y="1004226"/>
                </a:moveTo>
                <a:lnTo>
                  <a:pt x="3051514" y="1004226"/>
                </a:lnTo>
                <a:lnTo>
                  <a:pt x="3051514" y="0"/>
                </a:lnTo>
                <a:lnTo>
                  <a:pt x="0" y="0"/>
                </a:lnTo>
                <a:lnTo>
                  <a:pt x="0" y="1004226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7602784" y="5645577"/>
            <a:ext cx="1541217" cy="1212423"/>
          </a:xfrm>
          <a:custGeom>
            <a:avLst/>
            <a:gdLst/>
            <a:ahLst/>
            <a:cxnLst/>
            <a:rect l="l" t="t" r="r" b="b"/>
            <a:pathLst>
              <a:path w="3082433" h="1818635">
                <a:moveTo>
                  <a:pt x="0" y="0"/>
                </a:moveTo>
                <a:lnTo>
                  <a:pt x="3082433" y="0"/>
                </a:lnTo>
                <a:lnTo>
                  <a:pt x="3082433" y="1818635"/>
                </a:lnTo>
                <a:lnTo>
                  <a:pt x="0" y="181863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027744" y="1089216"/>
            <a:ext cx="6036264" cy="15004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03"/>
              </a:lnSpc>
            </a:pPr>
            <a:r>
              <a:rPr lang="en-US" sz="3000" dirty="0">
                <a:latin typeface="Carlito"/>
              </a:rPr>
              <a:t>* HĐ1:Ôn </a:t>
            </a:r>
            <a:r>
              <a:rPr lang="en-US" sz="3000" dirty="0" err="1">
                <a:latin typeface="Carlito"/>
              </a:rPr>
              <a:t>số</a:t>
            </a:r>
            <a:r>
              <a:rPr lang="en-US" sz="3000" dirty="0">
                <a:latin typeface="Carlito"/>
              </a:rPr>
              <a:t> </a:t>
            </a:r>
            <a:r>
              <a:rPr lang="en-US" sz="3000" dirty="0" err="1">
                <a:latin typeface="Carlito"/>
              </a:rPr>
              <a:t>lượng</a:t>
            </a:r>
            <a:r>
              <a:rPr lang="en-US" sz="3000" dirty="0">
                <a:latin typeface="Carlito"/>
              </a:rPr>
              <a:t> </a:t>
            </a:r>
            <a:r>
              <a:rPr lang="en-US" sz="3000" dirty="0" err="1">
                <a:latin typeface="Carlito"/>
              </a:rPr>
              <a:t>trong</a:t>
            </a:r>
            <a:r>
              <a:rPr lang="en-US" sz="3000" dirty="0">
                <a:latin typeface="Carlito"/>
              </a:rPr>
              <a:t> </a:t>
            </a:r>
            <a:r>
              <a:rPr lang="en-US" sz="3000" dirty="0" err="1">
                <a:latin typeface="Carlito"/>
              </a:rPr>
              <a:t>phạm</a:t>
            </a:r>
            <a:r>
              <a:rPr lang="en-US" sz="3000" dirty="0">
                <a:latin typeface="Carlito"/>
              </a:rPr>
              <a:t> vi 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pPr algn="ctr">
              <a:lnSpc>
                <a:spcPts val="3483"/>
              </a:lnSpc>
            </a:pPr>
            <a:endParaRPr lang="en-US" sz="2900" dirty="0">
              <a:solidFill>
                <a:srgbClr val="282325"/>
              </a:solidFill>
              <a:latin typeface="Londrina Solid"/>
            </a:endParaRPr>
          </a:p>
          <a:p>
            <a:pPr algn="ctr">
              <a:lnSpc>
                <a:spcPts val="3483"/>
              </a:lnSpc>
            </a:pPr>
            <a:endParaRPr lang="en-US" sz="2900" dirty="0">
              <a:solidFill>
                <a:srgbClr val="282325"/>
              </a:solidFill>
              <a:latin typeface="Londrina Solid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1326710" y="2358072"/>
            <a:ext cx="1402068" cy="1703512"/>
          </a:xfrm>
          <a:custGeom>
            <a:avLst/>
            <a:gdLst/>
            <a:ahLst/>
            <a:cxnLst/>
            <a:rect l="l" t="t" r="r" b="b"/>
            <a:pathLst>
              <a:path w="2804135" h="2555268">
                <a:moveTo>
                  <a:pt x="0" y="0"/>
                </a:moveTo>
                <a:lnTo>
                  <a:pt x="2804135" y="0"/>
                </a:lnTo>
                <a:lnTo>
                  <a:pt x="2804135" y="2555268"/>
                </a:lnTo>
                <a:lnTo>
                  <a:pt x="0" y="255526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3418271" y="2358072"/>
            <a:ext cx="1402068" cy="1703512"/>
          </a:xfrm>
          <a:custGeom>
            <a:avLst/>
            <a:gdLst/>
            <a:ahLst/>
            <a:cxnLst/>
            <a:rect l="l" t="t" r="r" b="b"/>
            <a:pathLst>
              <a:path w="2804135" h="2555268">
                <a:moveTo>
                  <a:pt x="0" y="0"/>
                </a:moveTo>
                <a:lnTo>
                  <a:pt x="2804135" y="0"/>
                </a:lnTo>
                <a:lnTo>
                  <a:pt x="2804135" y="2555268"/>
                </a:lnTo>
                <a:lnTo>
                  <a:pt x="0" y="255526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5655205" y="2341406"/>
            <a:ext cx="1402068" cy="1703512"/>
          </a:xfrm>
          <a:custGeom>
            <a:avLst/>
            <a:gdLst/>
            <a:ahLst/>
            <a:cxnLst/>
            <a:rect l="l" t="t" r="r" b="b"/>
            <a:pathLst>
              <a:path w="2804135" h="2555268">
                <a:moveTo>
                  <a:pt x="0" y="0"/>
                </a:moveTo>
                <a:lnTo>
                  <a:pt x="2804135" y="0"/>
                </a:lnTo>
                <a:lnTo>
                  <a:pt x="2804135" y="2555268"/>
                </a:lnTo>
                <a:lnTo>
                  <a:pt x="0" y="255526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2" name="TextBox 11"/>
          <p:cNvSpPr txBox="1"/>
          <p:nvPr/>
        </p:nvSpPr>
        <p:spPr>
          <a:xfrm>
            <a:off x="3969486" y="4441542"/>
            <a:ext cx="836079" cy="1482867"/>
          </a:xfrm>
          <a:prstGeom prst="rect">
            <a:avLst/>
          </a:prstGeom>
          <a:solidFill>
            <a:srgbClr val="92D050"/>
          </a:solidFill>
        </p:spPr>
        <p:txBody>
          <a:bodyPr wrap="square" lIns="51206" tIns="25603" rIns="51206" bIns="25603" rtlCol="0">
            <a:spAutoFit/>
          </a:bodyPr>
          <a:lstStyle/>
          <a:p>
            <a:pPr algn="ctr"/>
            <a:r>
              <a:rPr lang="en-US" sz="9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8476842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361091">
            <a:off x="6998705" y="2728663"/>
            <a:ext cx="2130606" cy="3725649"/>
          </a:xfrm>
          <a:custGeom>
            <a:avLst/>
            <a:gdLst/>
            <a:ahLst/>
            <a:cxnLst/>
            <a:rect l="l" t="t" r="r" b="b"/>
            <a:pathLst>
              <a:path w="4261211" h="5588473">
                <a:moveTo>
                  <a:pt x="0" y="0"/>
                </a:moveTo>
                <a:lnTo>
                  <a:pt x="4261211" y="0"/>
                </a:lnTo>
                <a:lnTo>
                  <a:pt x="4261211" y="5588474"/>
                </a:lnTo>
                <a:lnTo>
                  <a:pt x="0" y="55884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64478" y="678510"/>
            <a:ext cx="7415044" cy="5500981"/>
            <a:chOff x="0" y="0"/>
            <a:chExt cx="4971265" cy="2766016"/>
          </a:xfrm>
        </p:grpSpPr>
        <p:sp>
          <p:nvSpPr>
            <p:cNvPr id="4" name="Freeform 4"/>
            <p:cNvSpPr/>
            <p:nvPr/>
          </p:nvSpPr>
          <p:spPr>
            <a:xfrm>
              <a:off x="0" y="-1270"/>
              <a:ext cx="4972535" cy="2764746"/>
            </a:xfrm>
            <a:custGeom>
              <a:avLst/>
              <a:gdLst/>
              <a:ahLst/>
              <a:cxnLst/>
              <a:rect l="l" t="t" r="r" b="b"/>
              <a:pathLst>
                <a:path w="4972535" h="2764746">
                  <a:moveTo>
                    <a:pt x="4961105" y="27940"/>
                  </a:moveTo>
                  <a:cubicBezTo>
                    <a:pt x="4952215" y="24130"/>
                    <a:pt x="4943325" y="21590"/>
                    <a:pt x="4934435" y="21590"/>
                  </a:cubicBezTo>
                  <a:cubicBezTo>
                    <a:pt x="4907765" y="20320"/>
                    <a:pt x="4834412" y="20320"/>
                    <a:pt x="4752539" y="17780"/>
                  </a:cubicBezTo>
                  <a:cubicBezTo>
                    <a:pt x="4565400" y="12700"/>
                    <a:pt x="4382161" y="6350"/>
                    <a:pt x="4195022" y="3810"/>
                  </a:cubicBezTo>
                  <a:cubicBezTo>
                    <a:pt x="4042972" y="1270"/>
                    <a:pt x="3894821" y="3810"/>
                    <a:pt x="3742772" y="2540"/>
                  </a:cubicBezTo>
                  <a:cubicBezTo>
                    <a:pt x="3676493" y="2540"/>
                    <a:pt x="3610215" y="0"/>
                    <a:pt x="3543937" y="2540"/>
                  </a:cubicBezTo>
                  <a:cubicBezTo>
                    <a:pt x="3384090" y="10160"/>
                    <a:pt x="3224242" y="11430"/>
                    <a:pt x="3060496" y="8890"/>
                  </a:cubicBezTo>
                  <a:cubicBezTo>
                    <a:pt x="2978623" y="7620"/>
                    <a:pt x="2896750" y="7620"/>
                    <a:pt x="2814877" y="7620"/>
                  </a:cubicBezTo>
                  <a:cubicBezTo>
                    <a:pt x="2666726" y="7620"/>
                    <a:pt x="2518575" y="7620"/>
                    <a:pt x="2370424" y="6350"/>
                  </a:cubicBezTo>
                  <a:cubicBezTo>
                    <a:pt x="2214475" y="5080"/>
                    <a:pt x="678381" y="2540"/>
                    <a:pt x="526331" y="1270"/>
                  </a:cubicBezTo>
                  <a:cubicBezTo>
                    <a:pt x="401572" y="0"/>
                    <a:pt x="280712" y="1270"/>
                    <a:pt x="155953" y="1270"/>
                  </a:cubicBezTo>
                  <a:cubicBezTo>
                    <a:pt x="70182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53050"/>
                    <a:pt x="16510" y="273882"/>
                    <a:pt x="17780" y="392593"/>
                  </a:cubicBezTo>
                  <a:cubicBezTo>
                    <a:pt x="19050" y="513425"/>
                    <a:pt x="17780" y="634257"/>
                    <a:pt x="16510" y="757208"/>
                  </a:cubicBezTo>
                  <a:cubicBezTo>
                    <a:pt x="15240" y="882280"/>
                    <a:pt x="2540" y="2194469"/>
                    <a:pt x="2540" y="2319541"/>
                  </a:cubicBezTo>
                  <a:cubicBezTo>
                    <a:pt x="2540" y="2442492"/>
                    <a:pt x="1270" y="2565444"/>
                    <a:pt x="0" y="2688395"/>
                  </a:cubicBezTo>
                  <a:cubicBezTo>
                    <a:pt x="0" y="2710135"/>
                    <a:pt x="3810" y="2720296"/>
                    <a:pt x="15240" y="2725376"/>
                  </a:cubicBezTo>
                  <a:cubicBezTo>
                    <a:pt x="22860" y="2729185"/>
                    <a:pt x="31750" y="2731726"/>
                    <a:pt x="40640" y="2732996"/>
                  </a:cubicBezTo>
                  <a:cubicBezTo>
                    <a:pt x="152055" y="2738076"/>
                    <a:pt x="300206" y="2741885"/>
                    <a:pt x="448357" y="2746966"/>
                  </a:cubicBezTo>
                  <a:cubicBezTo>
                    <a:pt x="530230" y="2749506"/>
                    <a:pt x="612103" y="2754585"/>
                    <a:pt x="693976" y="2755856"/>
                  </a:cubicBezTo>
                  <a:cubicBezTo>
                    <a:pt x="830431" y="2758396"/>
                    <a:pt x="2350930" y="2759666"/>
                    <a:pt x="2487385" y="2760935"/>
                  </a:cubicBezTo>
                  <a:cubicBezTo>
                    <a:pt x="2506879" y="2760935"/>
                    <a:pt x="2526372" y="2760935"/>
                    <a:pt x="2545866" y="2760935"/>
                  </a:cubicBezTo>
                  <a:cubicBezTo>
                    <a:pt x="2639435" y="2760935"/>
                    <a:pt x="2736903" y="2759666"/>
                    <a:pt x="2830472" y="2759666"/>
                  </a:cubicBezTo>
                  <a:cubicBezTo>
                    <a:pt x="2939636" y="2759666"/>
                    <a:pt x="3044901" y="2760935"/>
                    <a:pt x="3154065" y="2760935"/>
                  </a:cubicBezTo>
                  <a:cubicBezTo>
                    <a:pt x="3313912" y="2760935"/>
                    <a:pt x="3477659" y="2760935"/>
                    <a:pt x="3637506" y="2760935"/>
                  </a:cubicBezTo>
                  <a:cubicBezTo>
                    <a:pt x="3785657" y="2760935"/>
                    <a:pt x="3933808" y="2762206"/>
                    <a:pt x="4081959" y="2763476"/>
                  </a:cubicBezTo>
                  <a:cubicBezTo>
                    <a:pt x="4148237" y="2763476"/>
                    <a:pt x="4218415" y="2764746"/>
                    <a:pt x="4284693" y="2764746"/>
                  </a:cubicBezTo>
                  <a:cubicBezTo>
                    <a:pt x="4499122" y="2763476"/>
                    <a:pt x="4709652" y="2757126"/>
                    <a:pt x="4911575" y="2757126"/>
                  </a:cubicBezTo>
                  <a:cubicBezTo>
                    <a:pt x="4915385" y="2757126"/>
                    <a:pt x="4920465" y="2754585"/>
                    <a:pt x="4924275" y="2752046"/>
                  </a:cubicBezTo>
                  <a:cubicBezTo>
                    <a:pt x="4929355" y="2748235"/>
                    <a:pt x="4931895" y="2741885"/>
                    <a:pt x="4934435" y="2739346"/>
                  </a:cubicBezTo>
                  <a:cubicBezTo>
                    <a:pt x="4935705" y="2673556"/>
                    <a:pt x="4936975" y="2584522"/>
                    <a:pt x="4938245" y="2495488"/>
                  </a:cubicBezTo>
                  <a:cubicBezTo>
                    <a:pt x="4939515" y="2357698"/>
                    <a:pt x="4949675" y="1034909"/>
                    <a:pt x="4950945" y="897119"/>
                  </a:cubicBezTo>
                  <a:cubicBezTo>
                    <a:pt x="4950945" y="814444"/>
                    <a:pt x="4952215" y="731770"/>
                    <a:pt x="4953485" y="649096"/>
                  </a:cubicBezTo>
                  <a:cubicBezTo>
                    <a:pt x="4954755" y="560062"/>
                    <a:pt x="4956025" y="471028"/>
                    <a:pt x="4958565" y="381994"/>
                  </a:cubicBezTo>
                  <a:cubicBezTo>
                    <a:pt x="4959835" y="328998"/>
                    <a:pt x="4959835" y="273881"/>
                    <a:pt x="4964915" y="220885"/>
                  </a:cubicBezTo>
                  <a:cubicBezTo>
                    <a:pt x="4969995" y="157289"/>
                    <a:pt x="4972535" y="95814"/>
                    <a:pt x="4971265" y="44450"/>
                  </a:cubicBezTo>
                  <a:cubicBezTo>
                    <a:pt x="4971265" y="38100"/>
                    <a:pt x="4967455" y="30480"/>
                    <a:pt x="4961105" y="27940"/>
                  </a:cubicBezTo>
                  <a:close/>
                </a:path>
              </a:pathLst>
            </a:custGeom>
            <a:solidFill>
              <a:srgbClr val="FFF6EB"/>
            </a:solidFill>
          </p:spPr>
        </p:sp>
      </p:grpSp>
      <p:sp>
        <p:nvSpPr>
          <p:cNvPr id="5" name="Freeform 5"/>
          <p:cNvSpPr/>
          <p:nvPr/>
        </p:nvSpPr>
        <p:spPr>
          <a:xfrm rot="-1546278">
            <a:off x="547626" y="634302"/>
            <a:ext cx="1525757" cy="669483"/>
          </a:xfrm>
          <a:custGeom>
            <a:avLst/>
            <a:gdLst/>
            <a:ahLst/>
            <a:cxnLst/>
            <a:rect l="l" t="t" r="r" b="b"/>
            <a:pathLst>
              <a:path w="3051514" h="1004225">
                <a:moveTo>
                  <a:pt x="0" y="0"/>
                </a:moveTo>
                <a:lnTo>
                  <a:pt x="3051513" y="0"/>
                </a:lnTo>
                <a:lnTo>
                  <a:pt x="3051513" y="1004226"/>
                </a:lnTo>
                <a:lnTo>
                  <a:pt x="0" y="10042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1800244" flipV="1">
            <a:off x="7080583" y="689140"/>
            <a:ext cx="1525757" cy="669483"/>
          </a:xfrm>
          <a:custGeom>
            <a:avLst/>
            <a:gdLst/>
            <a:ahLst/>
            <a:cxnLst/>
            <a:rect l="l" t="t" r="r" b="b"/>
            <a:pathLst>
              <a:path w="3051514" h="1004225">
                <a:moveTo>
                  <a:pt x="0" y="1004226"/>
                </a:moveTo>
                <a:lnTo>
                  <a:pt x="3051514" y="1004226"/>
                </a:lnTo>
                <a:lnTo>
                  <a:pt x="3051514" y="0"/>
                </a:lnTo>
                <a:lnTo>
                  <a:pt x="0" y="0"/>
                </a:lnTo>
                <a:lnTo>
                  <a:pt x="0" y="1004226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14350" y="1035053"/>
            <a:ext cx="1003588" cy="1355367"/>
          </a:xfrm>
          <a:custGeom>
            <a:avLst/>
            <a:gdLst/>
            <a:ahLst/>
            <a:cxnLst/>
            <a:rect l="l" t="t" r="r" b="b"/>
            <a:pathLst>
              <a:path w="2007175" h="2033050">
                <a:moveTo>
                  <a:pt x="0" y="0"/>
                </a:moveTo>
                <a:lnTo>
                  <a:pt x="2007175" y="0"/>
                </a:lnTo>
                <a:lnTo>
                  <a:pt x="2007175" y="2033051"/>
                </a:lnTo>
                <a:lnTo>
                  <a:pt x="0" y="203305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5368319" y="4388081"/>
            <a:ext cx="1689738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9"/>
              </a:lnSpc>
            </a:pPr>
            <a:r>
              <a:rPr lang="en-US" sz="1400">
                <a:solidFill>
                  <a:srgbClr val="FFF6EB"/>
                </a:solidFill>
                <a:latin typeface="Agrandir"/>
              </a:rPr>
              <a:t>Decimal is moved</a:t>
            </a:r>
          </a:p>
          <a:p>
            <a:pPr algn="ctr">
              <a:lnSpc>
                <a:spcPts val="1819"/>
              </a:lnSpc>
              <a:spcBef>
                <a:spcPct val="0"/>
              </a:spcBef>
            </a:pPr>
            <a:r>
              <a:rPr lang="en-US" sz="1400">
                <a:solidFill>
                  <a:srgbClr val="FFF6EB"/>
                </a:solidFill>
                <a:latin typeface="Agrandir Bold"/>
              </a:rPr>
              <a:t>6 times</a:t>
            </a:r>
            <a:r>
              <a:rPr lang="en-US" sz="1400">
                <a:solidFill>
                  <a:srgbClr val="FFF6EB"/>
                </a:solidFill>
                <a:latin typeface="Agrandir"/>
              </a:rPr>
              <a:t> to the</a:t>
            </a:r>
            <a:r>
              <a:rPr lang="en-US" sz="1400">
                <a:solidFill>
                  <a:srgbClr val="FFF6EB"/>
                </a:solidFill>
                <a:latin typeface="Agrandir Bold"/>
              </a:rPr>
              <a:t> left</a:t>
            </a:r>
          </a:p>
        </p:txBody>
      </p:sp>
      <p:sp>
        <p:nvSpPr>
          <p:cNvPr id="9" name="Freeform 9"/>
          <p:cNvSpPr/>
          <p:nvPr/>
        </p:nvSpPr>
        <p:spPr>
          <a:xfrm>
            <a:off x="6669372" y="4886884"/>
            <a:ext cx="2150779" cy="1691945"/>
          </a:xfrm>
          <a:custGeom>
            <a:avLst/>
            <a:gdLst/>
            <a:ahLst/>
            <a:cxnLst/>
            <a:rect l="l" t="t" r="r" b="b"/>
            <a:pathLst>
              <a:path w="4301557" h="2537918">
                <a:moveTo>
                  <a:pt x="0" y="0"/>
                </a:moveTo>
                <a:lnTo>
                  <a:pt x="4301557" y="0"/>
                </a:lnTo>
                <a:lnTo>
                  <a:pt x="4301557" y="2537919"/>
                </a:lnTo>
                <a:lnTo>
                  <a:pt x="0" y="253791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5368319" y="2913161"/>
            <a:ext cx="1689738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9"/>
              </a:lnSpc>
            </a:pPr>
            <a:r>
              <a:rPr lang="en-US" sz="1400">
                <a:solidFill>
                  <a:srgbClr val="FFF6EB"/>
                </a:solidFill>
                <a:latin typeface="Agrandir"/>
              </a:rPr>
              <a:t>Decimal is moved</a:t>
            </a:r>
          </a:p>
          <a:p>
            <a:pPr algn="ctr">
              <a:lnSpc>
                <a:spcPts val="1819"/>
              </a:lnSpc>
              <a:spcBef>
                <a:spcPct val="0"/>
              </a:spcBef>
            </a:pPr>
            <a:r>
              <a:rPr lang="en-US" sz="1400">
                <a:solidFill>
                  <a:srgbClr val="FFF6EB"/>
                </a:solidFill>
                <a:latin typeface="Agrandir Bold"/>
              </a:rPr>
              <a:t>6 times</a:t>
            </a:r>
            <a:r>
              <a:rPr lang="en-US" sz="1400">
                <a:solidFill>
                  <a:srgbClr val="FFF6EB"/>
                </a:solidFill>
                <a:latin typeface="Agrandir"/>
              </a:rPr>
              <a:t> to the</a:t>
            </a:r>
            <a:r>
              <a:rPr lang="en-US" sz="1400">
                <a:solidFill>
                  <a:srgbClr val="FFF6EB"/>
                </a:solidFill>
                <a:latin typeface="Agrandir Bold"/>
              </a:rPr>
              <a:t> right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09436" y="2565400"/>
            <a:ext cx="7327022" cy="27238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400" dirty="0">
                <a:latin typeface="Carlito" charset="0"/>
                <a:cs typeface="Carlito" charset="0"/>
              </a:rPr>
              <a:t>*HĐ2</a:t>
            </a:r>
            <a:r>
              <a:rPr lang="en-US" sz="3400" dirty="0">
                <a:latin typeface="Carlito" charset="0"/>
                <a:cs typeface="Carlito" charset="0"/>
              </a:rPr>
              <a:t>: </a:t>
            </a:r>
            <a:r>
              <a:rPr lang="en-US" sz="3400" dirty="0" err="1">
                <a:latin typeface="Carlito" charset="0"/>
                <a:cs typeface="Carlito" charset="0"/>
              </a:rPr>
              <a:t>Đếm</a:t>
            </a:r>
            <a:r>
              <a:rPr lang="en-US" sz="3400" dirty="0">
                <a:latin typeface="Carlito" charset="0"/>
                <a:cs typeface="Carlito" charset="0"/>
              </a:rPr>
              <a:t> </a:t>
            </a:r>
            <a:r>
              <a:rPr lang="en-US" sz="3400" dirty="0" err="1">
                <a:latin typeface="Carlito" charset="0"/>
                <a:cs typeface="Carlito" charset="0"/>
              </a:rPr>
              <a:t>đến</a:t>
            </a:r>
            <a:r>
              <a:rPr lang="en-US" sz="3400" dirty="0">
                <a:latin typeface="Carlito" charset="0"/>
                <a:cs typeface="Carlito" charset="0"/>
              </a:rPr>
              <a:t> </a:t>
            </a:r>
            <a:r>
              <a:rPr lang="en-US" sz="3400" dirty="0">
                <a:latin typeface="Carlito" charset="0"/>
                <a:cs typeface="Carlito" charset="0"/>
              </a:rPr>
              <a:t>4.Nhận </a:t>
            </a:r>
            <a:r>
              <a:rPr lang="en-US" sz="3400" dirty="0" err="1">
                <a:latin typeface="Carlito" charset="0"/>
                <a:cs typeface="Carlito" charset="0"/>
              </a:rPr>
              <a:t>biết</a:t>
            </a:r>
            <a:r>
              <a:rPr lang="en-US" sz="3400" dirty="0">
                <a:latin typeface="Carlito" charset="0"/>
                <a:cs typeface="Carlito" charset="0"/>
              </a:rPr>
              <a:t> </a:t>
            </a:r>
            <a:r>
              <a:rPr lang="en-US" sz="3400" dirty="0" err="1">
                <a:latin typeface="Carlito" charset="0"/>
                <a:cs typeface="Carlito" charset="0"/>
              </a:rPr>
              <a:t>các</a:t>
            </a:r>
            <a:r>
              <a:rPr lang="en-US" sz="3400" dirty="0">
                <a:latin typeface="Carlito" charset="0"/>
                <a:cs typeface="Carlito" charset="0"/>
              </a:rPr>
              <a:t> </a:t>
            </a:r>
            <a:r>
              <a:rPr lang="en-US" sz="3400" dirty="0" err="1">
                <a:latin typeface="Carlito" charset="0"/>
                <a:cs typeface="Carlito" charset="0"/>
              </a:rPr>
              <a:t>nhóm</a:t>
            </a:r>
            <a:r>
              <a:rPr lang="en-US" sz="3400" dirty="0">
                <a:latin typeface="Carlito" charset="0"/>
                <a:cs typeface="Carlito" charset="0"/>
              </a:rPr>
              <a:t> </a:t>
            </a:r>
            <a:r>
              <a:rPr lang="en-US" sz="3400" dirty="0" err="1">
                <a:latin typeface="Carlito" charset="0"/>
                <a:cs typeface="Carlito" charset="0"/>
              </a:rPr>
              <a:t>có</a:t>
            </a:r>
            <a:r>
              <a:rPr lang="en-US" sz="3400" dirty="0">
                <a:latin typeface="Carlito" charset="0"/>
                <a:cs typeface="Carlito" charset="0"/>
              </a:rPr>
              <a:t> 4</a:t>
            </a:r>
            <a:r>
              <a:rPr lang="en-US" sz="3400" dirty="0">
                <a:latin typeface="Carlito" charset="0"/>
                <a:cs typeface="Carlito" charset="0"/>
              </a:rPr>
              <a:t> </a:t>
            </a:r>
            <a:r>
              <a:rPr lang="en-US" sz="3400" dirty="0" err="1">
                <a:latin typeface="Carlito" charset="0"/>
                <a:cs typeface="Carlito" charset="0"/>
              </a:rPr>
              <a:t>đối</a:t>
            </a:r>
            <a:r>
              <a:rPr lang="en-US" sz="3400" dirty="0">
                <a:latin typeface="Carlito" charset="0"/>
                <a:cs typeface="Carlito" charset="0"/>
              </a:rPr>
              <a:t> </a:t>
            </a:r>
            <a:r>
              <a:rPr lang="en-US" sz="3400" dirty="0" err="1">
                <a:latin typeface="Carlito" charset="0"/>
                <a:cs typeface="Carlito" charset="0"/>
              </a:rPr>
              <a:t>tượng</a:t>
            </a:r>
            <a:r>
              <a:rPr lang="en-US" sz="3400" dirty="0">
                <a:latin typeface="Carlito" charset="0"/>
                <a:cs typeface="Carlito" charset="0"/>
              </a:rPr>
              <a:t> .</a:t>
            </a:r>
            <a:r>
              <a:rPr lang="en-US" sz="3400" dirty="0" err="1">
                <a:latin typeface="Carlito" charset="0"/>
                <a:cs typeface="Carlito" charset="0"/>
              </a:rPr>
              <a:t>Tạo</a:t>
            </a:r>
            <a:r>
              <a:rPr lang="en-US" sz="3400" dirty="0">
                <a:latin typeface="Carlito" charset="0"/>
                <a:cs typeface="Carlito" charset="0"/>
              </a:rPr>
              <a:t> </a:t>
            </a:r>
            <a:r>
              <a:rPr lang="en-US" sz="3400" dirty="0" err="1">
                <a:latin typeface="Carlito" charset="0"/>
                <a:cs typeface="Carlito" charset="0"/>
              </a:rPr>
              <a:t>nhóm</a:t>
            </a:r>
            <a:r>
              <a:rPr lang="en-US" sz="3400" dirty="0">
                <a:latin typeface="Carlito" charset="0"/>
                <a:cs typeface="Carlito" charset="0"/>
              </a:rPr>
              <a:t> </a:t>
            </a:r>
            <a:r>
              <a:rPr lang="en-US" sz="3400" dirty="0" err="1">
                <a:latin typeface="Carlito" charset="0"/>
                <a:cs typeface="Carlito" charset="0"/>
              </a:rPr>
              <a:t>có</a:t>
            </a:r>
            <a:r>
              <a:rPr lang="en-US" sz="3400" dirty="0">
                <a:latin typeface="Carlito" charset="0"/>
                <a:cs typeface="Carlito" charset="0"/>
              </a:rPr>
              <a:t> </a:t>
            </a:r>
            <a:r>
              <a:rPr lang="en-US" sz="3400" dirty="0">
                <a:latin typeface="Carlito" charset="0"/>
                <a:cs typeface="Carlito" charset="0"/>
              </a:rPr>
              <a:t>4 </a:t>
            </a:r>
            <a:r>
              <a:rPr lang="en-US" sz="3400" dirty="0" err="1">
                <a:latin typeface="Carlito" charset="0"/>
                <a:cs typeface="Carlito" charset="0"/>
              </a:rPr>
              <a:t>đối</a:t>
            </a:r>
            <a:r>
              <a:rPr lang="en-US" sz="3400" dirty="0">
                <a:latin typeface="Carlito" charset="0"/>
                <a:cs typeface="Carlito" charset="0"/>
              </a:rPr>
              <a:t> </a:t>
            </a:r>
            <a:r>
              <a:rPr lang="en-US" sz="3400" dirty="0" err="1">
                <a:latin typeface="Carlito" charset="0"/>
                <a:cs typeface="Carlito" charset="0"/>
              </a:rPr>
              <a:t>tượng</a:t>
            </a:r>
            <a:r>
              <a:rPr lang="en-US" sz="3400" dirty="0">
                <a:latin typeface="Carlito" charset="0"/>
                <a:cs typeface="Carlito" charset="0"/>
              </a:rPr>
              <a:t> . </a:t>
            </a:r>
            <a:r>
              <a:rPr lang="en-US" sz="3400" dirty="0" err="1">
                <a:latin typeface="Carlito" charset="0"/>
                <a:cs typeface="Carlito" charset="0"/>
              </a:rPr>
              <a:t>Nhận</a:t>
            </a:r>
            <a:r>
              <a:rPr lang="en-US" sz="3400" dirty="0">
                <a:latin typeface="Carlito" charset="0"/>
                <a:cs typeface="Carlito" charset="0"/>
              </a:rPr>
              <a:t> </a:t>
            </a:r>
            <a:r>
              <a:rPr lang="en-US" sz="3400" dirty="0" err="1">
                <a:latin typeface="Carlito" charset="0"/>
                <a:cs typeface="Carlito" charset="0"/>
              </a:rPr>
              <a:t>biết</a:t>
            </a:r>
            <a:r>
              <a:rPr lang="en-US" sz="3400" dirty="0">
                <a:latin typeface="Carlito" charset="0"/>
                <a:cs typeface="Carlito" charset="0"/>
              </a:rPr>
              <a:t> </a:t>
            </a:r>
            <a:r>
              <a:rPr lang="en-US" sz="3400" dirty="0" err="1">
                <a:latin typeface="Carlito" charset="0"/>
                <a:cs typeface="Carlito" charset="0"/>
              </a:rPr>
              <a:t>chữ</a:t>
            </a:r>
            <a:r>
              <a:rPr lang="en-US" sz="3400" dirty="0">
                <a:latin typeface="Carlito" charset="0"/>
                <a:cs typeface="Carlito" charset="0"/>
              </a:rPr>
              <a:t> </a:t>
            </a:r>
            <a:r>
              <a:rPr lang="en-US" sz="3400" dirty="0" err="1">
                <a:latin typeface="Carlito" charset="0"/>
                <a:cs typeface="Carlito" charset="0"/>
              </a:rPr>
              <a:t>số</a:t>
            </a:r>
            <a:r>
              <a:rPr lang="en-US" sz="3400" dirty="0">
                <a:latin typeface="Carlito" charset="0"/>
                <a:cs typeface="Carlito" charset="0"/>
              </a:rPr>
              <a:t> </a:t>
            </a:r>
            <a:r>
              <a:rPr lang="en-US" sz="3400" dirty="0">
                <a:latin typeface="Carlito" charset="0"/>
                <a:cs typeface="Carlito" charset="0"/>
              </a:rPr>
              <a:t>4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4470"/>
              </a:lnSpc>
            </a:pPr>
            <a:endParaRPr lang="en-US" sz="27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4470"/>
              </a:lnSpc>
            </a:pPr>
            <a:endParaRPr lang="en-US" sz="25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5948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361091">
            <a:off x="6998705" y="2728663"/>
            <a:ext cx="2130606" cy="3725649"/>
          </a:xfrm>
          <a:custGeom>
            <a:avLst/>
            <a:gdLst/>
            <a:ahLst/>
            <a:cxnLst/>
            <a:rect l="l" t="t" r="r" b="b"/>
            <a:pathLst>
              <a:path w="4261211" h="5588473">
                <a:moveTo>
                  <a:pt x="0" y="0"/>
                </a:moveTo>
                <a:lnTo>
                  <a:pt x="4261211" y="0"/>
                </a:lnTo>
                <a:lnTo>
                  <a:pt x="4261211" y="5588474"/>
                </a:lnTo>
                <a:lnTo>
                  <a:pt x="0" y="55884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514350" y="678510"/>
            <a:ext cx="8439150" cy="5500981"/>
            <a:chOff x="0" y="0"/>
            <a:chExt cx="4971265" cy="2766016"/>
          </a:xfrm>
        </p:grpSpPr>
        <p:sp>
          <p:nvSpPr>
            <p:cNvPr id="4" name="Freeform 4"/>
            <p:cNvSpPr/>
            <p:nvPr/>
          </p:nvSpPr>
          <p:spPr>
            <a:xfrm>
              <a:off x="0" y="-1270"/>
              <a:ext cx="4972535" cy="2764746"/>
            </a:xfrm>
            <a:custGeom>
              <a:avLst/>
              <a:gdLst/>
              <a:ahLst/>
              <a:cxnLst/>
              <a:rect l="l" t="t" r="r" b="b"/>
              <a:pathLst>
                <a:path w="4972535" h="2764746">
                  <a:moveTo>
                    <a:pt x="4961105" y="27940"/>
                  </a:moveTo>
                  <a:cubicBezTo>
                    <a:pt x="4952215" y="24130"/>
                    <a:pt x="4943325" y="21590"/>
                    <a:pt x="4934435" y="21590"/>
                  </a:cubicBezTo>
                  <a:cubicBezTo>
                    <a:pt x="4907765" y="20320"/>
                    <a:pt x="4834412" y="20320"/>
                    <a:pt x="4752539" y="17780"/>
                  </a:cubicBezTo>
                  <a:cubicBezTo>
                    <a:pt x="4565400" y="12700"/>
                    <a:pt x="4382161" y="6350"/>
                    <a:pt x="4195022" y="3810"/>
                  </a:cubicBezTo>
                  <a:cubicBezTo>
                    <a:pt x="4042972" y="1270"/>
                    <a:pt x="3894821" y="3810"/>
                    <a:pt x="3742772" y="2540"/>
                  </a:cubicBezTo>
                  <a:cubicBezTo>
                    <a:pt x="3676493" y="2540"/>
                    <a:pt x="3610215" y="0"/>
                    <a:pt x="3543937" y="2540"/>
                  </a:cubicBezTo>
                  <a:cubicBezTo>
                    <a:pt x="3384090" y="10160"/>
                    <a:pt x="3224242" y="11430"/>
                    <a:pt x="3060496" y="8890"/>
                  </a:cubicBezTo>
                  <a:cubicBezTo>
                    <a:pt x="2978623" y="7620"/>
                    <a:pt x="2896750" y="7620"/>
                    <a:pt x="2814877" y="7620"/>
                  </a:cubicBezTo>
                  <a:cubicBezTo>
                    <a:pt x="2666726" y="7620"/>
                    <a:pt x="2518575" y="7620"/>
                    <a:pt x="2370424" y="6350"/>
                  </a:cubicBezTo>
                  <a:cubicBezTo>
                    <a:pt x="2214475" y="5080"/>
                    <a:pt x="678381" y="2540"/>
                    <a:pt x="526331" y="1270"/>
                  </a:cubicBezTo>
                  <a:cubicBezTo>
                    <a:pt x="401572" y="0"/>
                    <a:pt x="280712" y="1270"/>
                    <a:pt x="155953" y="1270"/>
                  </a:cubicBezTo>
                  <a:cubicBezTo>
                    <a:pt x="70182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53050"/>
                    <a:pt x="16510" y="273882"/>
                    <a:pt x="17780" y="392593"/>
                  </a:cubicBezTo>
                  <a:cubicBezTo>
                    <a:pt x="19050" y="513425"/>
                    <a:pt x="17780" y="634257"/>
                    <a:pt x="16510" y="757208"/>
                  </a:cubicBezTo>
                  <a:cubicBezTo>
                    <a:pt x="15240" y="882280"/>
                    <a:pt x="2540" y="2194469"/>
                    <a:pt x="2540" y="2319541"/>
                  </a:cubicBezTo>
                  <a:cubicBezTo>
                    <a:pt x="2540" y="2442492"/>
                    <a:pt x="1270" y="2565444"/>
                    <a:pt x="0" y="2688395"/>
                  </a:cubicBezTo>
                  <a:cubicBezTo>
                    <a:pt x="0" y="2710135"/>
                    <a:pt x="3810" y="2720296"/>
                    <a:pt x="15240" y="2725376"/>
                  </a:cubicBezTo>
                  <a:cubicBezTo>
                    <a:pt x="22860" y="2729185"/>
                    <a:pt x="31750" y="2731726"/>
                    <a:pt x="40640" y="2732996"/>
                  </a:cubicBezTo>
                  <a:cubicBezTo>
                    <a:pt x="152055" y="2738076"/>
                    <a:pt x="300206" y="2741885"/>
                    <a:pt x="448357" y="2746966"/>
                  </a:cubicBezTo>
                  <a:cubicBezTo>
                    <a:pt x="530230" y="2749506"/>
                    <a:pt x="612103" y="2754585"/>
                    <a:pt x="693976" y="2755856"/>
                  </a:cubicBezTo>
                  <a:cubicBezTo>
                    <a:pt x="830431" y="2758396"/>
                    <a:pt x="2350930" y="2759666"/>
                    <a:pt x="2487385" y="2760935"/>
                  </a:cubicBezTo>
                  <a:cubicBezTo>
                    <a:pt x="2506879" y="2760935"/>
                    <a:pt x="2526372" y="2760935"/>
                    <a:pt x="2545866" y="2760935"/>
                  </a:cubicBezTo>
                  <a:cubicBezTo>
                    <a:pt x="2639435" y="2760935"/>
                    <a:pt x="2736903" y="2759666"/>
                    <a:pt x="2830472" y="2759666"/>
                  </a:cubicBezTo>
                  <a:cubicBezTo>
                    <a:pt x="2939636" y="2759666"/>
                    <a:pt x="3044901" y="2760935"/>
                    <a:pt x="3154065" y="2760935"/>
                  </a:cubicBezTo>
                  <a:cubicBezTo>
                    <a:pt x="3313912" y="2760935"/>
                    <a:pt x="3477659" y="2760935"/>
                    <a:pt x="3637506" y="2760935"/>
                  </a:cubicBezTo>
                  <a:cubicBezTo>
                    <a:pt x="3785657" y="2760935"/>
                    <a:pt x="3933808" y="2762206"/>
                    <a:pt x="4081959" y="2763476"/>
                  </a:cubicBezTo>
                  <a:cubicBezTo>
                    <a:pt x="4148237" y="2763476"/>
                    <a:pt x="4218415" y="2764746"/>
                    <a:pt x="4284693" y="2764746"/>
                  </a:cubicBezTo>
                  <a:cubicBezTo>
                    <a:pt x="4499122" y="2763476"/>
                    <a:pt x="4709652" y="2757126"/>
                    <a:pt x="4911575" y="2757126"/>
                  </a:cubicBezTo>
                  <a:cubicBezTo>
                    <a:pt x="4915385" y="2757126"/>
                    <a:pt x="4920465" y="2754585"/>
                    <a:pt x="4924275" y="2752046"/>
                  </a:cubicBezTo>
                  <a:cubicBezTo>
                    <a:pt x="4929355" y="2748235"/>
                    <a:pt x="4931895" y="2741885"/>
                    <a:pt x="4934435" y="2739346"/>
                  </a:cubicBezTo>
                  <a:cubicBezTo>
                    <a:pt x="4935705" y="2673556"/>
                    <a:pt x="4936975" y="2584522"/>
                    <a:pt x="4938245" y="2495488"/>
                  </a:cubicBezTo>
                  <a:cubicBezTo>
                    <a:pt x="4939515" y="2357698"/>
                    <a:pt x="4949675" y="1034909"/>
                    <a:pt x="4950945" y="897119"/>
                  </a:cubicBezTo>
                  <a:cubicBezTo>
                    <a:pt x="4950945" y="814444"/>
                    <a:pt x="4952215" y="731770"/>
                    <a:pt x="4953485" y="649096"/>
                  </a:cubicBezTo>
                  <a:cubicBezTo>
                    <a:pt x="4954755" y="560062"/>
                    <a:pt x="4956025" y="471028"/>
                    <a:pt x="4958565" y="381994"/>
                  </a:cubicBezTo>
                  <a:cubicBezTo>
                    <a:pt x="4959835" y="328998"/>
                    <a:pt x="4959835" y="273881"/>
                    <a:pt x="4964915" y="220885"/>
                  </a:cubicBezTo>
                  <a:cubicBezTo>
                    <a:pt x="4969995" y="157289"/>
                    <a:pt x="4972535" y="95814"/>
                    <a:pt x="4971265" y="44450"/>
                  </a:cubicBezTo>
                  <a:cubicBezTo>
                    <a:pt x="4971265" y="38100"/>
                    <a:pt x="4967455" y="30480"/>
                    <a:pt x="4961105" y="27940"/>
                  </a:cubicBezTo>
                  <a:close/>
                </a:path>
              </a:pathLst>
            </a:custGeom>
            <a:solidFill>
              <a:srgbClr val="FFF6EB"/>
            </a:solidFill>
          </p:spPr>
        </p:sp>
      </p:grpSp>
      <p:sp>
        <p:nvSpPr>
          <p:cNvPr id="5" name="Freeform 5"/>
          <p:cNvSpPr/>
          <p:nvPr/>
        </p:nvSpPr>
        <p:spPr>
          <a:xfrm rot="-1546278">
            <a:off x="33276" y="689140"/>
            <a:ext cx="1525757" cy="669483"/>
          </a:xfrm>
          <a:custGeom>
            <a:avLst/>
            <a:gdLst/>
            <a:ahLst/>
            <a:cxnLst/>
            <a:rect l="l" t="t" r="r" b="b"/>
            <a:pathLst>
              <a:path w="3051514" h="1004225">
                <a:moveTo>
                  <a:pt x="0" y="0"/>
                </a:moveTo>
                <a:lnTo>
                  <a:pt x="3051513" y="0"/>
                </a:lnTo>
                <a:lnTo>
                  <a:pt x="3051513" y="1004226"/>
                </a:lnTo>
                <a:lnTo>
                  <a:pt x="0" y="10042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1800244" flipV="1">
            <a:off x="7866772" y="689139"/>
            <a:ext cx="1525757" cy="669483"/>
          </a:xfrm>
          <a:custGeom>
            <a:avLst/>
            <a:gdLst/>
            <a:ahLst/>
            <a:cxnLst/>
            <a:rect l="l" t="t" r="r" b="b"/>
            <a:pathLst>
              <a:path w="3051514" h="1004225">
                <a:moveTo>
                  <a:pt x="0" y="1004226"/>
                </a:moveTo>
                <a:lnTo>
                  <a:pt x="3051514" y="1004226"/>
                </a:lnTo>
                <a:lnTo>
                  <a:pt x="3051514" y="0"/>
                </a:lnTo>
                <a:lnTo>
                  <a:pt x="0" y="0"/>
                </a:lnTo>
                <a:lnTo>
                  <a:pt x="0" y="1004226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90500" y="1868547"/>
            <a:ext cx="1497857" cy="2121797"/>
          </a:xfrm>
          <a:custGeom>
            <a:avLst/>
            <a:gdLst/>
            <a:ahLst/>
            <a:cxnLst/>
            <a:rect l="l" t="t" r="r" b="b"/>
            <a:pathLst>
              <a:path w="2995713" h="3182696">
                <a:moveTo>
                  <a:pt x="0" y="0"/>
                </a:moveTo>
                <a:lnTo>
                  <a:pt x="2995713" y="0"/>
                </a:lnTo>
                <a:lnTo>
                  <a:pt x="2995713" y="3182696"/>
                </a:lnTo>
                <a:lnTo>
                  <a:pt x="0" y="318269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2183216" y="1868547"/>
            <a:ext cx="1497857" cy="2121797"/>
          </a:xfrm>
          <a:custGeom>
            <a:avLst/>
            <a:gdLst/>
            <a:ahLst/>
            <a:cxnLst/>
            <a:rect l="l" t="t" r="r" b="b"/>
            <a:pathLst>
              <a:path w="2995713" h="3182696">
                <a:moveTo>
                  <a:pt x="0" y="0"/>
                </a:moveTo>
                <a:lnTo>
                  <a:pt x="2995713" y="0"/>
                </a:lnTo>
                <a:lnTo>
                  <a:pt x="2995713" y="3182696"/>
                </a:lnTo>
                <a:lnTo>
                  <a:pt x="0" y="318269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4229100" y="1868547"/>
            <a:ext cx="1497857" cy="2121797"/>
          </a:xfrm>
          <a:custGeom>
            <a:avLst/>
            <a:gdLst/>
            <a:ahLst/>
            <a:cxnLst/>
            <a:rect l="l" t="t" r="r" b="b"/>
            <a:pathLst>
              <a:path w="2995713" h="3182696">
                <a:moveTo>
                  <a:pt x="0" y="0"/>
                </a:moveTo>
                <a:lnTo>
                  <a:pt x="2995712" y="0"/>
                </a:lnTo>
                <a:lnTo>
                  <a:pt x="2995712" y="3182696"/>
                </a:lnTo>
                <a:lnTo>
                  <a:pt x="0" y="318269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864478" y="962695"/>
            <a:ext cx="7765173" cy="17697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000" dirty="0">
                <a:latin typeface="Carlito" charset="0"/>
                <a:cs typeface="Carlito" charset="0"/>
              </a:rPr>
              <a:t>*HĐ2: </a:t>
            </a:r>
            <a:r>
              <a:rPr lang="en-US" sz="2000" dirty="0" err="1">
                <a:latin typeface="Carlito" charset="0"/>
                <a:cs typeface="Carlito" charset="0"/>
              </a:rPr>
              <a:t>Đếm</a:t>
            </a:r>
            <a:r>
              <a:rPr lang="en-US" sz="2000" dirty="0">
                <a:latin typeface="Carlito" charset="0"/>
                <a:cs typeface="Carlito" charset="0"/>
              </a:rPr>
              <a:t> </a:t>
            </a:r>
            <a:r>
              <a:rPr lang="en-US" sz="2000" dirty="0" err="1">
                <a:latin typeface="Carlito" charset="0"/>
                <a:cs typeface="Carlito" charset="0"/>
              </a:rPr>
              <a:t>đến</a:t>
            </a:r>
            <a:r>
              <a:rPr lang="en-US" sz="2000" dirty="0">
                <a:latin typeface="Carlito" charset="0"/>
                <a:cs typeface="Carlito" charset="0"/>
              </a:rPr>
              <a:t> 4.Nhận </a:t>
            </a:r>
            <a:r>
              <a:rPr lang="en-US" sz="2000" dirty="0" err="1">
                <a:latin typeface="Carlito" charset="0"/>
                <a:cs typeface="Carlito" charset="0"/>
              </a:rPr>
              <a:t>biết</a:t>
            </a:r>
            <a:r>
              <a:rPr lang="en-US" sz="2000" dirty="0">
                <a:latin typeface="Carlito" charset="0"/>
                <a:cs typeface="Carlito" charset="0"/>
              </a:rPr>
              <a:t> </a:t>
            </a:r>
            <a:r>
              <a:rPr lang="en-US" sz="2000" dirty="0" err="1">
                <a:latin typeface="Carlito" charset="0"/>
                <a:cs typeface="Carlito" charset="0"/>
              </a:rPr>
              <a:t>các</a:t>
            </a:r>
            <a:r>
              <a:rPr lang="en-US" sz="2000" dirty="0">
                <a:latin typeface="Carlito" charset="0"/>
                <a:cs typeface="Carlito" charset="0"/>
              </a:rPr>
              <a:t> </a:t>
            </a:r>
            <a:r>
              <a:rPr lang="en-US" sz="2000" dirty="0" err="1">
                <a:latin typeface="Carlito" charset="0"/>
                <a:cs typeface="Carlito" charset="0"/>
              </a:rPr>
              <a:t>nhóm</a:t>
            </a:r>
            <a:r>
              <a:rPr lang="en-US" sz="2000" dirty="0">
                <a:latin typeface="Carlito" charset="0"/>
                <a:cs typeface="Carlito" charset="0"/>
              </a:rPr>
              <a:t> </a:t>
            </a:r>
            <a:r>
              <a:rPr lang="en-US" sz="2000" dirty="0" err="1">
                <a:latin typeface="Carlito" charset="0"/>
                <a:cs typeface="Carlito" charset="0"/>
              </a:rPr>
              <a:t>có</a:t>
            </a:r>
            <a:r>
              <a:rPr lang="en-US" sz="2000" dirty="0">
                <a:latin typeface="Carlito" charset="0"/>
                <a:cs typeface="Carlito" charset="0"/>
              </a:rPr>
              <a:t> 4 </a:t>
            </a:r>
            <a:r>
              <a:rPr lang="en-US" sz="2000" dirty="0" err="1">
                <a:latin typeface="Carlito" charset="0"/>
                <a:cs typeface="Carlito" charset="0"/>
              </a:rPr>
              <a:t>đối</a:t>
            </a:r>
            <a:r>
              <a:rPr lang="en-US" sz="2000" dirty="0">
                <a:latin typeface="Carlito" charset="0"/>
                <a:cs typeface="Carlito" charset="0"/>
              </a:rPr>
              <a:t> </a:t>
            </a:r>
            <a:r>
              <a:rPr lang="en-US" sz="2000" dirty="0" err="1">
                <a:latin typeface="Carlito" charset="0"/>
                <a:cs typeface="Carlito" charset="0"/>
              </a:rPr>
              <a:t>tượng</a:t>
            </a:r>
            <a:r>
              <a:rPr lang="en-US" sz="2000" dirty="0">
                <a:latin typeface="Carlito" charset="0"/>
                <a:cs typeface="Carlito" charset="0"/>
              </a:rPr>
              <a:t> .</a:t>
            </a:r>
            <a:r>
              <a:rPr lang="en-US" sz="2000" dirty="0" err="1">
                <a:latin typeface="Carlito" charset="0"/>
                <a:cs typeface="Carlito" charset="0"/>
              </a:rPr>
              <a:t>Tạo</a:t>
            </a:r>
            <a:r>
              <a:rPr lang="en-US" sz="2000" dirty="0">
                <a:latin typeface="Carlito" charset="0"/>
                <a:cs typeface="Carlito" charset="0"/>
              </a:rPr>
              <a:t> </a:t>
            </a:r>
            <a:r>
              <a:rPr lang="en-US" sz="2000" dirty="0" err="1">
                <a:latin typeface="Carlito" charset="0"/>
                <a:cs typeface="Carlito" charset="0"/>
              </a:rPr>
              <a:t>nhóm</a:t>
            </a:r>
            <a:r>
              <a:rPr lang="en-US" sz="2000" dirty="0">
                <a:latin typeface="Carlito" charset="0"/>
                <a:cs typeface="Carlito" charset="0"/>
              </a:rPr>
              <a:t> </a:t>
            </a:r>
            <a:r>
              <a:rPr lang="en-US" sz="2000" dirty="0" err="1">
                <a:latin typeface="Carlito" charset="0"/>
                <a:cs typeface="Carlito" charset="0"/>
              </a:rPr>
              <a:t>có</a:t>
            </a:r>
            <a:r>
              <a:rPr lang="en-US" sz="2000" dirty="0">
                <a:latin typeface="Carlito" charset="0"/>
                <a:cs typeface="Carlito" charset="0"/>
              </a:rPr>
              <a:t> 4 </a:t>
            </a:r>
            <a:r>
              <a:rPr lang="en-US" sz="2000" dirty="0" err="1">
                <a:latin typeface="Carlito" charset="0"/>
                <a:cs typeface="Carlito" charset="0"/>
              </a:rPr>
              <a:t>đối</a:t>
            </a:r>
            <a:r>
              <a:rPr lang="en-US" sz="2000" dirty="0">
                <a:latin typeface="Carlito" charset="0"/>
                <a:cs typeface="Carlito" charset="0"/>
              </a:rPr>
              <a:t> </a:t>
            </a:r>
            <a:r>
              <a:rPr lang="en-US" sz="2000" dirty="0" err="1">
                <a:latin typeface="Carlito" charset="0"/>
                <a:cs typeface="Carlito" charset="0"/>
              </a:rPr>
              <a:t>tượng</a:t>
            </a:r>
            <a:r>
              <a:rPr lang="en-US" sz="2000" dirty="0">
                <a:latin typeface="Carlito" charset="0"/>
                <a:cs typeface="Carlito" charset="0"/>
              </a:rPr>
              <a:t> . </a:t>
            </a:r>
            <a:r>
              <a:rPr lang="en-US" sz="2000" dirty="0" err="1">
                <a:latin typeface="Carlito" charset="0"/>
                <a:cs typeface="Carlito" charset="0"/>
              </a:rPr>
              <a:t>Nhận</a:t>
            </a:r>
            <a:r>
              <a:rPr lang="en-US" sz="2000" dirty="0">
                <a:latin typeface="Carlito" charset="0"/>
                <a:cs typeface="Carlito" charset="0"/>
              </a:rPr>
              <a:t> </a:t>
            </a:r>
            <a:r>
              <a:rPr lang="en-US" sz="2000" dirty="0" err="1">
                <a:latin typeface="Carlito" charset="0"/>
                <a:cs typeface="Carlito" charset="0"/>
              </a:rPr>
              <a:t>biết</a:t>
            </a:r>
            <a:r>
              <a:rPr lang="en-US" sz="2000" dirty="0">
                <a:latin typeface="Carlito" charset="0"/>
                <a:cs typeface="Carlito" charset="0"/>
              </a:rPr>
              <a:t> </a:t>
            </a:r>
            <a:r>
              <a:rPr lang="en-US" sz="2000" dirty="0" err="1">
                <a:latin typeface="Carlito" charset="0"/>
                <a:cs typeface="Carlito" charset="0"/>
              </a:rPr>
              <a:t>chữ</a:t>
            </a:r>
            <a:r>
              <a:rPr lang="en-US" sz="2000" dirty="0">
                <a:latin typeface="Carlito" charset="0"/>
                <a:cs typeface="Carlito" charset="0"/>
              </a:rPr>
              <a:t> </a:t>
            </a:r>
            <a:r>
              <a:rPr lang="en-US" sz="2000" dirty="0" err="1">
                <a:latin typeface="Carlito" charset="0"/>
                <a:cs typeface="Carlito" charset="0"/>
              </a:rPr>
              <a:t>số</a:t>
            </a:r>
            <a:r>
              <a:rPr lang="en-US" sz="2000" dirty="0">
                <a:latin typeface="Carlito" charset="0"/>
                <a:cs typeface="Carlito" charset="0"/>
              </a:rPr>
              <a:t> 4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lnSpc>
                <a:spcPts val="4470"/>
              </a:lnSpc>
            </a:pPr>
            <a:endParaRPr lang="en-US" sz="2500" dirty="0">
              <a:solidFill>
                <a:srgbClr val="282325"/>
              </a:solidFill>
              <a:latin typeface="Londrina Solid"/>
            </a:endParaRPr>
          </a:p>
          <a:p>
            <a:pPr algn="ctr">
              <a:lnSpc>
                <a:spcPts val="4470"/>
              </a:lnSpc>
            </a:pPr>
            <a:endParaRPr lang="en-US" sz="3700" dirty="0">
              <a:solidFill>
                <a:srgbClr val="282325"/>
              </a:solidFill>
              <a:latin typeface="Londrina Solid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6134100" y="1872176"/>
            <a:ext cx="1497857" cy="2121797"/>
          </a:xfrm>
          <a:custGeom>
            <a:avLst/>
            <a:gdLst/>
            <a:ahLst/>
            <a:cxnLst/>
            <a:rect l="l" t="t" r="r" b="b"/>
            <a:pathLst>
              <a:path w="2995713" h="3182696">
                <a:moveTo>
                  <a:pt x="0" y="0"/>
                </a:moveTo>
                <a:lnTo>
                  <a:pt x="2995713" y="0"/>
                </a:lnTo>
                <a:lnTo>
                  <a:pt x="2995713" y="3182696"/>
                </a:lnTo>
                <a:lnTo>
                  <a:pt x="0" y="318269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856280" y="6174439"/>
            <a:ext cx="7207728" cy="1038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65"/>
              </a:lnSpc>
            </a:pPr>
            <a:r>
              <a:rPr lang="en-US" sz="2000" dirty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-Con </a:t>
            </a:r>
            <a:r>
              <a:rPr lang="en-US" sz="2000" dirty="0" err="1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000" dirty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000" dirty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000" dirty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dirty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2000" dirty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đĩa</a:t>
            </a:r>
            <a:r>
              <a:rPr lang="en-US" sz="2000" dirty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>
              <a:lnSpc>
                <a:spcPts val="2665"/>
              </a:lnSpc>
            </a:pPr>
            <a:r>
              <a:rPr lang="en-US" sz="2000" dirty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dirty="0" err="1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dirty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000" dirty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000" dirty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dirty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000" dirty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000" dirty="0" err="1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000" dirty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dirty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000" dirty="0">
                <a:solidFill>
                  <a:srgbClr val="282325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>
              <a:lnSpc>
                <a:spcPts val="2665"/>
              </a:lnSpc>
            </a:pPr>
            <a:endParaRPr lang="en-US" dirty="0">
              <a:solidFill>
                <a:srgbClr val="28232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Freeform 13"/>
          <p:cNvSpPr/>
          <p:nvPr/>
        </p:nvSpPr>
        <p:spPr>
          <a:xfrm>
            <a:off x="-38100" y="5460095"/>
            <a:ext cx="2133600" cy="644628"/>
          </a:xfrm>
          <a:custGeom>
            <a:avLst/>
            <a:gdLst/>
            <a:ahLst/>
            <a:cxnLst/>
            <a:rect l="l" t="t" r="r" b="b"/>
            <a:pathLst>
              <a:path w="7315200" h="1755648">
                <a:moveTo>
                  <a:pt x="0" y="0"/>
                </a:moveTo>
                <a:lnTo>
                  <a:pt x="7315200" y="0"/>
                </a:lnTo>
                <a:lnTo>
                  <a:pt x="7315200" y="1755648"/>
                </a:lnTo>
                <a:lnTo>
                  <a:pt x="0" y="175564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13"/>
          <p:cNvSpPr/>
          <p:nvPr/>
        </p:nvSpPr>
        <p:spPr>
          <a:xfrm>
            <a:off x="2095500" y="5474852"/>
            <a:ext cx="2133600" cy="644628"/>
          </a:xfrm>
          <a:custGeom>
            <a:avLst/>
            <a:gdLst/>
            <a:ahLst/>
            <a:cxnLst/>
            <a:rect l="l" t="t" r="r" b="b"/>
            <a:pathLst>
              <a:path w="7315200" h="1755648">
                <a:moveTo>
                  <a:pt x="0" y="0"/>
                </a:moveTo>
                <a:lnTo>
                  <a:pt x="7315200" y="0"/>
                </a:lnTo>
                <a:lnTo>
                  <a:pt x="7315200" y="1755648"/>
                </a:lnTo>
                <a:lnTo>
                  <a:pt x="0" y="175564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13"/>
          <p:cNvSpPr/>
          <p:nvPr/>
        </p:nvSpPr>
        <p:spPr>
          <a:xfrm>
            <a:off x="4229100" y="5471223"/>
            <a:ext cx="2133600" cy="644628"/>
          </a:xfrm>
          <a:custGeom>
            <a:avLst/>
            <a:gdLst/>
            <a:ahLst/>
            <a:cxnLst/>
            <a:rect l="l" t="t" r="r" b="b"/>
            <a:pathLst>
              <a:path w="7315200" h="1755648">
                <a:moveTo>
                  <a:pt x="0" y="0"/>
                </a:moveTo>
                <a:lnTo>
                  <a:pt x="7315200" y="0"/>
                </a:lnTo>
                <a:lnTo>
                  <a:pt x="7315200" y="1755648"/>
                </a:lnTo>
                <a:lnTo>
                  <a:pt x="0" y="175564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4" name="TextBox 23"/>
          <p:cNvSpPr txBox="1"/>
          <p:nvPr/>
        </p:nvSpPr>
        <p:spPr>
          <a:xfrm>
            <a:off x="8071759" y="4937272"/>
            <a:ext cx="836079" cy="1482867"/>
          </a:xfrm>
          <a:prstGeom prst="rect">
            <a:avLst/>
          </a:prstGeom>
          <a:solidFill>
            <a:srgbClr val="92D050"/>
          </a:solidFill>
        </p:spPr>
        <p:txBody>
          <a:bodyPr wrap="square" lIns="51206" tIns="25603" rIns="51206" bIns="25603" rtlCol="0">
            <a:spAutoFit/>
          </a:bodyPr>
          <a:lstStyle/>
          <a:p>
            <a:pPr algn="ctr"/>
            <a:r>
              <a:rPr lang="en-US" sz="9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064007" y="2103988"/>
            <a:ext cx="836079" cy="1482867"/>
          </a:xfrm>
          <a:prstGeom prst="rect">
            <a:avLst/>
          </a:prstGeom>
          <a:solidFill>
            <a:srgbClr val="92D050"/>
          </a:solidFill>
        </p:spPr>
        <p:txBody>
          <a:bodyPr wrap="square" lIns="51206" tIns="25603" rIns="51206" bIns="25603" rtlCol="0">
            <a:spAutoFit/>
          </a:bodyPr>
          <a:lstStyle/>
          <a:p>
            <a:pPr algn="ctr"/>
            <a:r>
              <a:rPr lang="en-US" sz="9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93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031921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514350" y="678510"/>
            <a:ext cx="8439150" cy="5500981"/>
            <a:chOff x="0" y="0"/>
            <a:chExt cx="4971265" cy="2766016"/>
          </a:xfrm>
        </p:grpSpPr>
        <p:sp>
          <p:nvSpPr>
            <p:cNvPr id="4" name="Freeform 4"/>
            <p:cNvSpPr/>
            <p:nvPr/>
          </p:nvSpPr>
          <p:spPr>
            <a:xfrm>
              <a:off x="0" y="-1270"/>
              <a:ext cx="4972535" cy="2764746"/>
            </a:xfrm>
            <a:custGeom>
              <a:avLst/>
              <a:gdLst/>
              <a:ahLst/>
              <a:cxnLst/>
              <a:rect l="l" t="t" r="r" b="b"/>
              <a:pathLst>
                <a:path w="4972535" h="2764746">
                  <a:moveTo>
                    <a:pt x="4961105" y="27940"/>
                  </a:moveTo>
                  <a:cubicBezTo>
                    <a:pt x="4952215" y="24130"/>
                    <a:pt x="4943325" y="21590"/>
                    <a:pt x="4934435" y="21590"/>
                  </a:cubicBezTo>
                  <a:cubicBezTo>
                    <a:pt x="4907765" y="20320"/>
                    <a:pt x="4834412" y="20320"/>
                    <a:pt x="4752539" y="17780"/>
                  </a:cubicBezTo>
                  <a:cubicBezTo>
                    <a:pt x="4565400" y="12700"/>
                    <a:pt x="4382161" y="6350"/>
                    <a:pt x="4195022" y="3810"/>
                  </a:cubicBezTo>
                  <a:cubicBezTo>
                    <a:pt x="4042972" y="1270"/>
                    <a:pt x="3894821" y="3810"/>
                    <a:pt x="3742772" y="2540"/>
                  </a:cubicBezTo>
                  <a:cubicBezTo>
                    <a:pt x="3676493" y="2540"/>
                    <a:pt x="3610215" y="0"/>
                    <a:pt x="3543937" y="2540"/>
                  </a:cubicBezTo>
                  <a:cubicBezTo>
                    <a:pt x="3384090" y="10160"/>
                    <a:pt x="3224242" y="11430"/>
                    <a:pt x="3060496" y="8890"/>
                  </a:cubicBezTo>
                  <a:cubicBezTo>
                    <a:pt x="2978623" y="7620"/>
                    <a:pt x="2896750" y="7620"/>
                    <a:pt x="2814877" y="7620"/>
                  </a:cubicBezTo>
                  <a:cubicBezTo>
                    <a:pt x="2666726" y="7620"/>
                    <a:pt x="2518575" y="7620"/>
                    <a:pt x="2370424" y="6350"/>
                  </a:cubicBezTo>
                  <a:cubicBezTo>
                    <a:pt x="2214475" y="5080"/>
                    <a:pt x="678381" y="2540"/>
                    <a:pt x="526331" y="1270"/>
                  </a:cubicBezTo>
                  <a:cubicBezTo>
                    <a:pt x="401572" y="0"/>
                    <a:pt x="280712" y="1270"/>
                    <a:pt x="155953" y="1270"/>
                  </a:cubicBezTo>
                  <a:cubicBezTo>
                    <a:pt x="70182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53050"/>
                    <a:pt x="16510" y="273882"/>
                    <a:pt x="17780" y="392593"/>
                  </a:cubicBezTo>
                  <a:cubicBezTo>
                    <a:pt x="19050" y="513425"/>
                    <a:pt x="17780" y="634257"/>
                    <a:pt x="16510" y="757208"/>
                  </a:cubicBezTo>
                  <a:cubicBezTo>
                    <a:pt x="15240" y="882280"/>
                    <a:pt x="2540" y="2194469"/>
                    <a:pt x="2540" y="2319541"/>
                  </a:cubicBezTo>
                  <a:cubicBezTo>
                    <a:pt x="2540" y="2442492"/>
                    <a:pt x="1270" y="2565444"/>
                    <a:pt x="0" y="2688395"/>
                  </a:cubicBezTo>
                  <a:cubicBezTo>
                    <a:pt x="0" y="2710135"/>
                    <a:pt x="3810" y="2720296"/>
                    <a:pt x="15240" y="2725376"/>
                  </a:cubicBezTo>
                  <a:cubicBezTo>
                    <a:pt x="22860" y="2729185"/>
                    <a:pt x="31750" y="2731726"/>
                    <a:pt x="40640" y="2732996"/>
                  </a:cubicBezTo>
                  <a:cubicBezTo>
                    <a:pt x="152055" y="2738076"/>
                    <a:pt x="300206" y="2741885"/>
                    <a:pt x="448357" y="2746966"/>
                  </a:cubicBezTo>
                  <a:cubicBezTo>
                    <a:pt x="530230" y="2749506"/>
                    <a:pt x="612103" y="2754585"/>
                    <a:pt x="693976" y="2755856"/>
                  </a:cubicBezTo>
                  <a:cubicBezTo>
                    <a:pt x="830431" y="2758396"/>
                    <a:pt x="2350930" y="2759666"/>
                    <a:pt x="2487385" y="2760935"/>
                  </a:cubicBezTo>
                  <a:cubicBezTo>
                    <a:pt x="2506879" y="2760935"/>
                    <a:pt x="2526372" y="2760935"/>
                    <a:pt x="2545866" y="2760935"/>
                  </a:cubicBezTo>
                  <a:cubicBezTo>
                    <a:pt x="2639435" y="2760935"/>
                    <a:pt x="2736903" y="2759666"/>
                    <a:pt x="2830472" y="2759666"/>
                  </a:cubicBezTo>
                  <a:cubicBezTo>
                    <a:pt x="2939636" y="2759666"/>
                    <a:pt x="3044901" y="2760935"/>
                    <a:pt x="3154065" y="2760935"/>
                  </a:cubicBezTo>
                  <a:cubicBezTo>
                    <a:pt x="3313912" y="2760935"/>
                    <a:pt x="3477659" y="2760935"/>
                    <a:pt x="3637506" y="2760935"/>
                  </a:cubicBezTo>
                  <a:cubicBezTo>
                    <a:pt x="3785657" y="2760935"/>
                    <a:pt x="3933808" y="2762206"/>
                    <a:pt x="4081959" y="2763476"/>
                  </a:cubicBezTo>
                  <a:cubicBezTo>
                    <a:pt x="4148237" y="2763476"/>
                    <a:pt x="4218415" y="2764746"/>
                    <a:pt x="4284693" y="2764746"/>
                  </a:cubicBezTo>
                  <a:cubicBezTo>
                    <a:pt x="4499122" y="2763476"/>
                    <a:pt x="4709652" y="2757126"/>
                    <a:pt x="4911575" y="2757126"/>
                  </a:cubicBezTo>
                  <a:cubicBezTo>
                    <a:pt x="4915385" y="2757126"/>
                    <a:pt x="4920465" y="2754585"/>
                    <a:pt x="4924275" y="2752046"/>
                  </a:cubicBezTo>
                  <a:cubicBezTo>
                    <a:pt x="4929355" y="2748235"/>
                    <a:pt x="4931895" y="2741885"/>
                    <a:pt x="4934435" y="2739346"/>
                  </a:cubicBezTo>
                  <a:cubicBezTo>
                    <a:pt x="4935705" y="2673556"/>
                    <a:pt x="4936975" y="2584522"/>
                    <a:pt x="4938245" y="2495488"/>
                  </a:cubicBezTo>
                  <a:cubicBezTo>
                    <a:pt x="4939515" y="2357698"/>
                    <a:pt x="4949675" y="1034909"/>
                    <a:pt x="4950945" y="897119"/>
                  </a:cubicBezTo>
                  <a:cubicBezTo>
                    <a:pt x="4950945" y="814444"/>
                    <a:pt x="4952215" y="731770"/>
                    <a:pt x="4953485" y="649096"/>
                  </a:cubicBezTo>
                  <a:cubicBezTo>
                    <a:pt x="4954755" y="560062"/>
                    <a:pt x="4956025" y="471028"/>
                    <a:pt x="4958565" y="381994"/>
                  </a:cubicBezTo>
                  <a:cubicBezTo>
                    <a:pt x="4959835" y="328998"/>
                    <a:pt x="4959835" y="273881"/>
                    <a:pt x="4964915" y="220885"/>
                  </a:cubicBezTo>
                  <a:cubicBezTo>
                    <a:pt x="4969995" y="157289"/>
                    <a:pt x="4972535" y="95814"/>
                    <a:pt x="4971265" y="44450"/>
                  </a:cubicBezTo>
                  <a:cubicBezTo>
                    <a:pt x="4971265" y="38100"/>
                    <a:pt x="4967455" y="30480"/>
                    <a:pt x="4961105" y="27940"/>
                  </a:cubicBezTo>
                  <a:close/>
                </a:path>
              </a:pathLst>
            </a:custGeom>
            <a:solidFill>
              <a:srgbClr val="FFF6EB"/>
            </a:solidFill>
          </p:spPr>
        </p:sp>
      </p:grpSp>
      <p:sp>
        <p:nvSpPr>
          <p:cNvPr id="5" name="Freeform 5"/>
          <p:cNvSpPr/>
          <p:nvPr/>
        </p:nvSpPr>
        <p:spPr>
          <a:xfrm rot="-1546278">
            <a:off x="33276" y="689140"/>
            <a:ext cx="1525757" cy="669483"/>
          </a:xfrm>
          <a:custGeom>
            <a:avLst/>
            <a:gdLst/>
            <a:ahLst/>
            <a:cxnLst/>
            <a:rect l="l" t="t" r="r" b="b"/>
            <a:pathLst>
              <a:path w="3051514" h="1004225">
                <a:moveTo>
                  <a:pt x="0" y="0"/>
                </a:moveTo>
                <a:lnTo>
                  <a:pt x="3051513" y="0"/>
                </a:lnTo>
                <a:lnTo>
                  <a:pt x="3051513" y="1004226"/>
                </a:lnTo>
                <a:lnTo>
                  <a:pt x="0" y="10042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1800244" flipV="1">
            <a:off x="7866772" y="689139"/>
            <a:ext cx="1525757" cy="669483"/>
          </a:xfrm>
          <a:custGeom>
            <a:avLst/>
            <a:gdLst/>
            <a:ahLst/>
            <a:cxnLst/>
            <a:rect l="l" t="t" r="r" b="b"/>
            <a:pathLst>
              <a:path w="3051514" h="1004225">
                <a:moveTo>
                  <a:pt x="0" y="1004226"/>
                </a:moveTo>
                <a:lnTo>
                  <a:pt x="3051514" y="1004226"/>
                </a:lnTo>
                <a:lnTo>
                  <a:pt x="3051514" y="0"/>
                </a:lnTo>
                <a:lnTo>
                  <a:pt x="0" y="0"/>
                </a:lnTo>
                <a:lnTo>
                  <a:pt x="0" y="1004226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90500" y="1868547"/>
            <a:ext cx="1497857" cy="2121797"/>
          </a:xfrm>
          <a:custGeom>
            <a:avLst/>
            <a:gdLst/>
            <a:ahLst/>
            <a:cxnLst/>
            <a:rect l="l" t="t" r="r" b="b"/>
            <a:pathLst>
              <a:path w="2995713" h="3182696">
                <a:moveTo>
                  <a:pt x="0" y="0"/>
                </a:moveTo>
                <a:lnTo>
                  <a:pt x="2995713" y="0"/>
                </a:lnTo>
                <a:lnTo>
                  <a:pt x="2995713" y="3182696"/>
                </a:lnTo>
                <a:lnTo>
                  <a:pt x="0" y="318269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2183216" y="1868547"/>
            <a:ext cx="1497857" cy="2121797"/>
          </a:xfrm>
          <a:custGeom>
            <a:avLst/>
            <a:gdLst/>
            <a:ahLst/>
            <a:cxnLst/>
            <a:rect l="l" t="t" r="r" b="b"/>
            <a:pathLst>
              <a:path w="2995713" h="3182696">
                <a:moveTo>
                  <a:pt x="0" y="0"/>
                </a:moveTo>
                <a:lnTo>
                  <a:pt x="2995713" y="0"/>
                </a:lnTo>
                <a:lnTo>
                  <a:pt x="2995713" y="3182696"/>
                </a:lnTo>
                <a:lnTo>
                  <a:pt x="0" y="318269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4229100" y="1868547"/>
            <a:ext cx="1497857" cy="2121797"/>
          </a:xfrm>
          <a:custGeom>
            <a:avLst/>
            <a:gdLst/>
            <a:ahLst/>
            <a:cxnLst/>
            <a:rect l="l" t="t" r="r" b="b"/>
            <a:pathLst>
              <a:path w="2995713" h="3182696">
                <a:moveTo>
                  <a:pt x="0" y="0"/>
                </a:moveTo>
                <a:lnTo>
                  <a:pt x="2995712" y="0"/>
                </a:lnTo>
                <a:lnTo>
                  <a:pt x="2995712" y="3182696"/>
                </a:lnTo>
                <a:lnTo>
                  <a:pt x="0" y="318269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864478" y="962695"/>
            <a:ext cx="7765173" cy="17697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000" dirty="0">
                <a:latin typeface="Carlito" charset="0"/>
                <a:cs typeface="Carlito" charset="0"/>
              </a:rPr>
              <a:t>*HĐ2: </a:t>
            </a:r>
            <a:r>
              <a:rPr lang="en-US" sz="2000" dirty="0" err="1">
                <a:latin typeface="Carlito" charset="0"/>
                <a:cs typeface="Carlito" charset="0"/>
              </a:rPr>
              <a:t>Đếm</a:t>
            </a:r>
            <a:r>
              <a:rPr lang="en-US" sz="2000" dirty="0">
                <a:latin typeface="Carlito" charset="0"/>
                <a:cs typeface="Carlito" charset="0"/>
              </a:rPr>
              <a:t> </a:t>
            </a:r>
            <a:r>
              <a:rPr lang="en-US" sz="2000" dirty="0" err="1">
                <a:latin typeface="Carlito" charset="0"/>
                <a:cs typeface="Carlito" charset="0"/>
              </a:rPr>
              <a:t>đến</a:t>
            </a:r>
            <a:r>
              <a:rPr lang="en-US" sz="2000" dirty="0">
                <a:latin typeface="Carlito" charset="0"/>
                <a:cs typeface="Carlito" charset="0"/>
              </a:rPr>
              <a:t> 4.Nhận </a:t>
            </a:r>
            <a:r>
              <a:rPr lang="en-US" sz="2000" dirty="0" err="1">
                <a:latin typeface="Carlito" charset="0"/>
                <a:cs typeface="Carlito" charset="0"/>
              </a:rPr>
              <a:t>biết</a:t>
            </a:r>
            <a:r>
              <a:rPr lang="en-US" sz="2000" dirty="0">
                <a:latin typeface="Carlito" charset="0"/>
                <a:cs typeface="Carlito" charset="0"/>
              </a:rPr>
              <a:t> </a:t>
            </a:r>
            <a:r>
              <a:rPr lang="en-US" sz="2000" dirty="0" err="1">
                <a:latin typeface="Carlito" charset="0"/>
                <a:cs typeface="Carlito" charset="0"/>
              </a:rPr>
              <a:t>các</a:t>
            </a:r>
            <a:r>
              <a:rPr lang="en-US" sz="2000" dirty="0">
                <a:latin typeface="Carlito" charset="0"/>
                <a:cs typeface="Carlito" charset="0"/>
              </a:rPr>
              <a:t> </a:t>
            </a:r>
            <a:r>
              <a:rPr lang="en-US" sz="2000" dirty="0" err="1">
                <a:latin typeface="Carlito" charset="0"/>
                <a:cs typeface="Carlito" charset="0"/>
              </a:rPr>
              <a:t>nhóm</a:t>
            </a:r>
            <a:r>
              <a:rPr lang="en-US" sz="2000" dirty="0">
                <a:latin typeface="Carlito" charset="0"/>
                <a:cs typeface="Carlito" charset="0"/>
              </a:rPr>
              <a:t> </a:t>
            </a:r>
            <a:r>
              <a:rPr lang="en-US" sz="2000" dirty="0" err="1">
                <a:latin typeface="Carlito" charset="0"/>
                <a:cs typeface="Carlito" charset="0"/>
              </a:rPr>
              <a:t>có</a:t>
            </a:r>
            <a:r>
              <a:rPr lang="en-US" sz="2000" dirty="0">
                <a:latin typeface="Carlito" charset="0"/>
                <a:cs typeface="Carlito" charset="0"/>
              </a:rPr>
              <a:t> 4 </a:t>
            </a:r>
            <a:r>
              <a:rPr lang="en-US" sz="2000" dirty="0" err="1">
                <a:latin typeface="Carlito" charset="0"/>
                <a:cs typeface="Carlito" charset="0"/>
              </a:rPr>
              <a:t>đối</a:t>
            </a:r>
            <a:r>
              <a:rPr lang="en-US" sz="2000" dirty="0">
                <a:latin typeface="Carlito" charset="0"/>
                <a:cs typeface="Carlito" charset="0"/>
              </a:rPr>
              <a:t> </a:t>
            </a:r>
            <a:r>
              <a:rPr lang="en-US" sz="2000" dirty="0" err="1">
                <a:latin typeface="Carlito" charset="0"/>
                <a:cs typeface="Carlito" charset="0"/>
              </a:rPr>
              <a:t>tượng</a:t>
            </a:r>
            <a:r>
              <a:rPr lang="en-US" sz="2000" dirty="0">
                <a:latin typeface="Carlito" charset="0"/>
                <a:cs typeface="Carlito" charset="0"/>
              </a:rPr>
              <a:t> .</a:t>
            </a:r>
            <a:r>
              <a:rPr lang="en-US" sz="2000" dirty="0" err="1">
                <a:latin typeface="Carlito" charset="0"/>
                <a:cs typeface="Carlito" charset="0"/>
              </a:rPr>
              <a:t>Tạo</a:t>
            </a:r>
            <a:r>
              <a:rPr lang="en-US" sz="2000" dirty="0">
                <a:latin typeface="Carlito" charset="0"/>
                <a:cs typeface="Carlito" charset="0"/>
              </a:rPr>
              <a:t> </a:t>
            </a:r>
            <a:r>
              <a:rPr lang="en-US" sz="2000" dirty="0" err="1">
                <a:latin typeface="Carlito" charset="0"/>
                <a:cs typeface="Carlito" charset="0"/>
              </a:rPr>
              <a:t>nhóm</a:t>
            </a:r>
            <a:r>
              <a:rPr lang="en-US" sz="2000" dirty="0">
                <a:latin typeface="Carlito" charset="0"/>
                <a:cs typeface="Carlito" charset="0"/>
              </a:rPr>
              <a:t> </a:t>
            </a:r>
            <a:r>
              <a:rPr lang="en-US" sz="2000" dirty="0" err="1">
                <a:latin typeface="Carlito" charset="0"/>
                <a:cs typeface="Carlito" charset="0"/>
              </a:rPr>
              <a:t>có</a:t>
            </a:r>
            <a:r>
              <a:rPr lang="en-US" sz="2000" dirty="0">
                <a:latin typeface="Carlito" charset="0"/>
                <a:cs typeface="Carlito" charset="0"/>
              </a:rPr>
              <a:t> 4 </a:t>
            </a:r>
            <a:r>
              <a:rPr lang="en-US" sz="2000" dirty="0" err="1">
                <a:latin typeface="Carlito" charset="0"/>
                <a:cs typeface="Carlito" charset="0"/>
              </a:rPr>
              <a:t>đối</a:t>
            </a:r>
            <a:r>
              <a:rPr lang="en-US" sz="2000" dirty="0">
                <a:latin typeface="Carlito" charset="0"/>
                <a:cs typeface="Carlito" charset="0"/>
              </a:rPr>
              <a:t> </a:t>
            </a:r>
            <a:r>
              <a:rPr lang="en-US" sz="2000" dirty="0" err="1">
                <a:latin typeface="Carlito" charset="0"/>
                <a:cs typeface="Carlito" charset="0"/>
              </a:rPr>
              <a:t>tượng</a:t>
            </a:r>
            <a:r>
              <a:rPr lang="en-US" sz="2000" dirty="0">
                <a:latin typeface="Carlito" charset="0"/>
                <a:cs typeface="Carlito" charset="0"/>
              </a:rPr>
              <a:t> . </a:t>
            </a:r>
            <a:r>
              <a:rPr lang="en-US" sz="2000" dirty="0" err="1">
                <a:latin typeface="Carlito" charset="0"/>
                <a:cs typeface="Carlito" charset="0"/>
              </a:rPr>
              <a:t>Nhận</a:t>
            </a:r>
            <a:r>
              <a:rPr lang="en-US" sz="2000" dirty="0">
                <a:latin typeface="Carlito" charset="0"/>
                <a:cs typeface="Carlito" charset="0"/>
              </a:rPr>
              <a:t> </a:t>
            </a:r>
            <a:r>
              <a:rPr lang="en-US" sz="2000" dirty="0" err="1">
                <a:latin typeface="Carlito" charset="0"/>
                <a:cs typeface="Carlito" charset="0"/>
              </a:rPr>
              <a:t>biết</a:t>
            </a:r>
            <a:r>
              <a:rPr lang="en-US" sz="2000" dirty="0">
                <a:latin typeface="Carlito" charset="0"/>
                <a:cs typeface="Carlito" charset="0"/>
              </a:rPr>
              <a:t> </a:t>
            </a:r>
            <a:r>
              <a:rPr lang="en-US" sz="2000" dirty="0" err="1">
                <a:latin typeface="Carlito" charset="0"/>
                <a:cs typeface="Carlito" charset="0"/>
              </a:rPr>
              <a:t>chữ</a:t>
            </a:r>
            <a:r>
              <a:rPr lang="en-US" sz="2000" dirty="0">
                <a:latin typeface="Carlito" charset="0"/>
                <a:cs typeface="Carlito" charset="0"/>
              </a:rPr>
              <a:t> </a:t>
            </a:r>
            <a:r>
              <a:rPr lang="en-US" sz="2000" dirty="0" err="1">
                <a:latin typeface="Carlito" charset="0"/>
                <a:cs typeface="Carlito" charset="0"/>
              </a:rPr>
              <a:t>số</a:t>
            </a:r>
            <a:r>
              <a:rPr lang="en-US" sz="2000" dirty="0">
                <a:latin typeface="Carlito" charset="0"/>
                <a:cs typeface="Carlito" charset="0"/>
              </a:rPr>
              <a:t> 4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lnSpc>
                <a:spcPts val="4470"/>
              </a:lnSpc>
            </a:pPr>
            <a:endParaRPr lang="en-US" sz="2500" dirty="0">
              <a:solidFill>
                <a:srgbClr val="282325"/>
              </a:solidFill>
              <a:latin typeface="Londrina Solid"/>
            </a:endParaRPr>
          </a:p>
          <a:p>
            <a:pPr algn="ctr">
              <a:lnSpc>
                <a:spcPts val="4470"/>
              </a:lnSpc>
            </a:pPr>
            <a:endParaRPr lang="en-US" sz="3700" dirty="0">
              <a:solidFill>
                <a:srgbClr val="282325"/>
              </a:solidFill>
              <a:latin typeface="Londrina Solid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6134100" y="1772240"/>
            <a:ext cx="1497857" cy="2121797"/>
          </a:xfrm>
          <a:custGeom>
            <a:avLst/>
            <a:gdLst/>
            <a:ahLst/>
            <a:cxnLst/>
            <a:rect l="l" t="t" r="r" b="b"/>
            <a:pathLst>
              <a:path w="2995713" h="3182696">
                <a:moveTo>
                  <a:pt x="0" y="0"/>
                </a:moveTo>
                <a:lnTo>
                  <a:pt x="2995713" y="0"/>
                </a:lnTo>
                <a:lnTo>
                  <a:pt x="2995713" y="3182696"/>
                </a:lnTo>
                <a:lnTo>
                  <a:pt x="0" y="318269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8" name="Freeform 13"/>
          <p:cNvSpPr/>
          <p:nvPr/>
        </p:nvSpPr>
        <p:spPr>
          <a:xfrm>
            <a:off x="-283139" y="5474852"/>
            <a:ext cx="2133600" cy="644628"/>
          </a:xfrm>
          <a:custGeom>
            <a:avLst/>
            <a:gdLst/>
            <a:ahLst/>
            <a:cxnLst/>
            <a:rect l="l" t="t" r="r" b="b"/>
            <a:pathLst>
              <a:path w="7315200" h="1755648">
                <a:moveTo>
                  <a:pt x="0" y="0"/>
                </a:moveTo>
                <a:lnTo>
                  <a:pt x="7315200" y="0"/>
                </a:lnTo>
                <a:lnTo>
                  <a:pt x="7315200" y="1755648"/>
                </a:lnTo>
                <a:lnTo>
                  <a:pt x="0" y="175564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13"/>
          <p:cNvSpPr/>
          <p:nvPr/>
        </p:nvSpPr>
        <p:spPr>
          <a:xfrm>
            <a:off x="1865345" y="5474852"/>
            <a:ext cx="2133600" cy="644628"/>
          </a:xfrm>
          <a:custGeom>
            <a:avLst/>
            <a:gdLst/>
            <a:ahLst/>
            <a:cxnLst/>
            <a:rect l="l" t="t" r="r" b="b"/>
            <a:pathLst>
              <a:path w="7315200" h="1755648">
                <a:moveTo>
                  <a:pt x="0" y="0"/>
                </a:moveTo>
                <a:lnTo>
                  <a:pt x="7315200" y="0"/>
                </a:lnTo>
                <a:lnTo>
                  <a:pt x="7315200" y="1755648"/>
                </a:lnTo>
                <a:lnTo>
                  <a:pt x="0" y="175564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13"/>
          <p:cNvSpPr/>
          <p:nvPr/>
        </p:nvSpPr>
        <p:spPr>
          <a:xfrm>
            <a:off x="4000500" y="5497250"/>
            <a:ext cx="2133600" cy="644628"/>
          </a:xfrm>
          <a:custGeom>
            <a:avLst/>
            <a:gdLst/>
            <a:ahLst/>
            <a:cxnLst/>
            <a:rect l="l" t="t" r="r" b="b"/>
            <a:pathLst>
              <a:path w="7315200" h="1755648">
                <a:moveTo>
                  <a:pt x="0" y="0"/>
                </a:moveTo>
                <a:lnTo>
                  <a:pt x="7315200" y="0"/>
                </a:lnTo>
                <a:lnTo>
                  <a:pt x="7315200" y="1755648"/>
                </a:lnTo>
                <a:lnTo>
                  <a:pt x="0" y="175564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4" name="TextBox 23"/>
          <p:cNvSpPr txBox="1"/>
          <p:nvPr/>
        </p:nvSpPr>
        <p:spPr>
          <a:xfrm>
            <a:off x="8307922" y="4903184"/>
            <a:ext cx="836079" cy="1482867"/>
          </a:xfrm>
          <a:prstGeom prst="rect">
            <a:avLst/>
          </a:prstGeom>
          <a:solidFill>
            <a:srgbClr val="92D050"/>
          </a:solidFill>
        </p:spPr>
        <p:txBody>
          <a:bodyPr wrap="square" lIns="51206" tIns="25603" rIns="51206" bIns="25603" rtlCol="0">
            <a:spAutoFit/>
          </a:bodyPr>
          <a:lstStyle/>
          <a:p>
            <a:pPr algn="ctr"/>
            <a:r>
              <a:rPr lang="en-US" sz="9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93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315521" y="2029130"/>
            <a:ext cx="836079" cy="1482867"/>
          </a:xfrm>
          <a:prstGeom prst="rect">
            <a:avLst/>
          </a:prstGeom>
          <a:solidFill>
            <a:srgbClr val="92D050"/>
          </a:solidFill>
        </p:spPr>
        <p:txBody>
          <a:bodyPr wrap="square" lIns="51206" tIns="25603" rIns="51206" bIns="25603" rtlCol="0">
            <a:spAutoFit/>
          </a:bodyPr>
          <a:lstStyle/>
          <a:p>
            <a:pPr algn="ctr"/>
            <a:r>
              <a:rPr lang="en-US" sz="9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93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Freeform 13"/>
          <p:cNvSpPr/>
          <p:nvPr/>
        </p:nvSpPr>
        <p:spPr>
          <a:xfrm>
            <a:off x="6134100" y="5501527"/>
            <a:ext cx="2133600" cy="644628"/>
          </a:xfrm>
          <a:custGeom>
            <a:avLst/>
            <a:gdLst/>
            <a:ahLst/>
            <a:cxnLst/>
            <a:rect l="l" t="t" r="r" b="b"/>
            <a:pathLst>
              <a:path w="7315200" h="1755648">
                <a:moveTo>
                  <a:pt x="0" y="0"/>
                </a:moveTo>
                <a:lnTo>
                  <a:pt x="7315200" y="0"/>
                </a:lnTo>
                <a:lnTo>
                  <a:pt x="7315200" y="1755648"/>
                </a:lnTo>
                <a:lnTo>
                  <a:pt x="0" y="175564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222129509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361091">
            <a:off x="6998705" y="2728663"/>
            <a:ext cx="2130606" cy="3725649"/>
          </a:xfrm>
          <a:custGeom>
            <a:avLst/>
            <a:gdLst/>
            <a:ahLst/>
            <a:cxnLst/>
            <a:rect l="l" t="t" r="r" b="b"/>
            <a:pathLst>
              <a:path w="4261211" h="5588473">
                <a:moveTo>
                  <a:pt x="0" y="0"/>
                </a:moveTo>
                <a:lnTo>
                  <a:pt x="4261211" y="0"/>
                </a:lnTo>
                <a:lnTo>
                  <a:pt x="4261211" y="5588474"/>
                </a:lnTo>
                <a:lnTo>
                  <a:pt x="0" y="55884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64478" y="678510"/>
            <a:ext cx="7415044" cy="5500981"/>
            <a:chOff x="0" y="0"/>
            <a:chExt cx="4971265" cy="2766016"/>
          </a:xfrm>
        </p:grpSpPr>
        <p:sp>
          <p:nvSpPr>
            <p:cNvPr id="4" name="Freeform 4"/>
            <p:cNvSpPr/>
            <p:nvPr/>
          </p:nvSpPr>
          <p:spPr>
            <a:xfrm>
              <a:off x="0" y="-1270"/>
              <a:ext cx="4972535" cy="2764746"/>
            </a:xfrm>
            <a:custGeom>
              <a:avLst/>
              <a:gdLst/>
              <a:ahLst/>
              <a:cxnLst/>
              <a:rect l="l" t="t" r="r" b="b"/>
              <a:pathLst>
                <a:path w="4972535" h="2764746">
                  <a:moveTo>
                    <a:pt x="4961105" y="27940"/>
                  </a:moveTo>
                  <a:cubicBezTo>
                    <a:pt x="4952215" y="24130"/>
                    <a:pt x="4943325" y="21590"/>
                    <a:pt x="4934435" y="21590"/>
                  </a:cubicBezTo>
                  <a:cubicBezTo>
                    <a:pt x="4907765" y="20320"/>
                    <a:pt x="4834412" y="20320"/>
                    <a:pt x="4752539" y="17780"/>
                  </a:cubicBezTo>
                  <a:cubicBezTo>
                    <a:pt x="4565400" y="12700"/>
                    <a:pt x="4382161" y="6350"/>
                    <a:pt x="4195022" y="3810"/>
                  </a:cubicBezTo>
                  <a:cubicBezTo>
                    <a:pt x="4042972" y="1270"/>
                    <a:pt x="3894821" y="3810"/>
                    <a:pt x="3742772" y="2540"/>
                  </a:cubicBezTo>
                  <a:cubicBezTo>
                    <a:pt x="3676493" y="2540"/>
                    <a:pt x="3610215" y="0"/>
                    <a:pt x="3543937" y="2540"/>
                  </a:cubicBezTo>
                  <a:cubicBezTo>
                    <a:pt x="3384090" y="10160"/>
                    <a:pt x="3224242" y="11430"/>
                    <a:pt x="3060496" y="8890"/>
                  </a:cubicBezTo>
                  <a:cubicBezTo>
                    <a:pt x="2978623" y="7620"/>
                    <a:pt x="2896750" y="7620"/>
                    <a:pt x="2814877" y="7620"/>
                  </a:cubicBezTo>
                  <a:cubicBezTo>
                    <a:pt x="2666726" y="7620"/>
                    <a:pt x="2518575" y="7620"/>
                    <a:pt x="2370424" y="6350"/>
                  </a:cubicBezTo>
                  <a:cubicBezTo>
                    <a:pt x="2214475" y="5080"/>
                    <a:pt x="678381" y="2540"/>
                    <a:pt x="526331" y="1270"/>
                  </a:cubicBezTo>
                  <a:cubicBezTo>
                    <a:pt x="401572" y="0"/>
                    <a:pt x="280712" y="1270"/>
                    <a:pt x="155953" y="1270"/>
                  </a:cubicBezTo>
                  <a:cubicBezTo>
                    <a:pt x="70182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53050"/>
                    <a:pt x="16510" y="273882"/>
                    <a:pt x="17780" y="392593"/>
                  </a:cubicBezTo>
                  <a:cubicBezTo>
                    <a:pt x="19050" y="513425"/>
                    <a:pt x="17780" y="634257"/>
                    <a:pt x="16510" y="757208"/>
                  </a:cubicBezTo>
                  <a:cubicBezTo>
                    <a:pt x="15240" y="882280"/>
                    <a:pt x="2540" y="2194469"/>
                    <a:pt x="2540" y="2319541"/>
                  </a:cubicBezTo>
                  <a:cubicBezTo>
                    <a:pt x="2540" y="2442492"/>
                    <a:pt x="1270" y="2565444"/>
                    <a:pt x="0" y="2688395"/>
                  </a:cubicBezTo>
                  <a:cubicBezTo>
                    <a:pt x="0" y="2710135"/>
                    <a:pt x="3810" y="2720296"/>
                    <a:pt x="15240" y="2725376"/>
                  </a:cubicBezTo>
                  <a:cubicBezTo>
                    <a:pt x="22860" y="2729185"/>
                    <a:pt x="31750" y="2731726"/>
                    <a:pt x="40640" y="2732996"/>
                  </a:cubicBezTo>
                  <a:cubicBezTo>
                    <a:pt x="152055" y="2738076"/>
                    <a:pt x="300206" y="2741885"/>
                    <a:pt x="448357" y="2746966"/>
                  </a:cubicBezTo>
                  <a:cubicBezTo>
                    <a:pt x="530230" y="2749506"/>
                    <a:pt x="612103" y="2754585"/>
                    <a:pt x="693976" y="2755856"/>
                  </a:cubicBezTo>
                  <a:cubicBezTo>
                    <a:pt x="830431" y="2758396"/>
                    <a:pt x="2350930" y="2759666"/>
                    <a:pt x="2487385" y="2760935"/>
                  </a:cubicBezTo>
                  <a:cubicBezTo>
                    <a:pt x="2506879" y="2760935"/>
                    <a:pt x="2526372" y="2760935"/>
                    <a:pt x="2545866" y="2760935"/>
                  </a:cubicBezTo>
                  <a:cubicBezTo>
                    <a:pt x="2639435" y="2760935"/>
                    <a:pt x="2736903" y="2759666"/>
                    <a:pt x="2830472" y="2759666"/>
                  </a:cubicBezTo>
                  <a:cubicBezTo>
                    <a:pt x="2939636" y="2759666"/>
                    <a:pt x="3044901" y="2760935"/>
                    <a:pt x="3154065" y="2760935"/>
                  </a:cubicBezTo>
                  <a:cubicBezTo>
                    <a:pt x="3313912" y="2760935"/>
                    <a:pt x="3477659" y="2760935"/>
                    <a:pt x="3637506" y="2760935"/>
                  </a:cubicBezTo>
                  <a:cubicBezTo>
                    <a:pt x="3785657" y="2760935"/>
                    <a:pt x="3933808" y="2762206"/>
                    <a:pt x="4081959" y="2763476"/>
                  </a:cubicBezTo>
                  <a:cubicBezTo>
                    <a:pt x="4148237" y="2763476"/>
                    <a:pt x="4218415" y="2764746"/>
                    <a:pt x="4284693" y="2764746"/>
                  </a:cubicBezTo>
                  <a:cubicBezTo>
                    <a:pt x="4499122" y="2763476"/>
                    <a:pt x="4709652" y="2757126"/>
                    <a:pt x="4911575" y="2757126"/>
                  </a:cubicBezTo>
                  <a:cubicBezTo>
                    <a:pt x="4915385" y="2757126"/>
                    <a:pt x="4920465" y="2754585"/>
                    <a:pt x="4924275" y="2752046"/>
                  </a:cubicBezTo>
                  <a:cubicBezTo>
                    <a:pt x="4929355" y="2748235"/>
                    <a:pt x="4931895" y="2741885"/>
                    <a:pt x="4934435" y="2739346"/>
                  </a:cubicBezTo>
                  <a:cubicBezTo>
                    <a:pt x="4935705" y="2673556"/>
                    <a:pt x="4936975" y="2584522"/>
                    <a:pt x="4938245" y="2495488"/>
                  </a:cubicBezTo>
                  <a:cubicBezTo>
                    <a:pt x="4939515" y="2357698"/>
                    <a:pt x="4949675" y="1034909"/>
                    <a:pt x="4950945" y="897119"/>
                  </a:cubicBezTo>
                  <a:cubicBezTo>
                    <a:pt x="4950945" y="814444"/>
                    <a:pt x="4952215" y="731770"/>
                    <a:pt x="4953485" y="649096"/>
                  </a:cubicBezTo>
                  <a:cubicBezTo>
                    <a:pt x="4954755" y="560062"/>
                    <a:pt x="4956025" y="471028"/>
                    <a:pt x="4958565" y="381994"/>
                  </a:cubicBezTo>
                  <a:cubicBezTo>
                    <a:pt x="4959835" y="328998"/>
                    <a:pt x="4959835" y="273881"/>
                    <a:pt x="4964915" y="220885"/>
                  </a:cubicBezTo>
                  <a:cubicBezTo>
                    <a:pt x="4969995" y="157289"/>
                    <a:pt x="4972535" y="95814"/>
                    <a:pt x="4971265" y="44450"/>
                  </a:cubicBezTo>
                  <a:cubicBezTo>
                    <a:pt x="4971265" y="38100"/>
                    <a:pt x="4967455" y="30480"/>
                    <a:pt x="4961105" y="27940"/>
                  </a:cubicBezTo>
                  <a:close/>
                </a:path>
              </a:pathLst>
            </a:custGeom>
            <a:solidFill>
              <a:srgbClr val="FFF6EB"/>
            </a:solidFill>
          </p:spPr>
        </p:sp>
      </p:grpSp>
      <p:sp>
        <p:nvSpPr>
          <p:cNvPr id="5" name="Freeform 5"/>
          <p:cNvSpPr/>
          <p:nvPr/>
        </p:nvSpPr>
        <p:spPr>
          <a:xfrm rot="-1546278">
            <a:off x="547626" y="634302"/>
            <a:ext cx="1525757" cy="669483"/>
          </a:xfrm>
          <a:custGeom>
            <a:avLst/>
            <a:gdLst/>
            <a:ahLst/>
            <a:cxnLst/>
            <a:rect l="l" t="t" r="r" b="b"/>
            <a:pathLst>
              <a:path w="3051514" h="1004225">
                <a:moveTo>
                  <a:pt x="0" y="0"/>
                </a:moveTo>
                <a:lnTo>
                  <a:pt x="3051513" y="0"/>
                </a:lnTo>
                <a:lnTo>
                  <a:pt x="3051513" y="1004226"/>
                </a:lnTo>
                <a:lnTo>
                  <a:pt x="0" y="10042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1800244" flipV="1">
            <a:off x="7080583" y="689140"/>
            <a:ext cx="1525757" cy="669483"/>
          </a:xfrm>
          <a:custGeom>
            <a:avLst/>
            <a:gdLst/>
            <a:ahLst/>
            <a:cxnLst/>
            <a:rect l="l" t="t" r="r" b="b"/>
            <a:pathLst>
              <a:path w="3051514" h="1004225">
                <a:moveTo>
                  <a:pt x="0" y="1004226"/>
                </a:moveTo>
                <a:lnTo>
                  <a:pt x="3051514" y="1004226"/>
                </a:lnTo>
                <a:lnTo>
                  <a:pt x="3051514" y="0"/>
                </a:lnTo>
                <a:lnTo>
                  <a:pt x="0" y="0"/>
                </a:lnTo>
                <a:lnTo>
                  <a:pt x="0" y="1004226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7602784" y="5645577"/>
            <a:ext cx="1541217" cy="1212423"/>
          </a:xfrm>
          <a:custGeom>
            <a:avLst/>
            <a:gdLst/>
            <a:ahLst/>
            <a:cxnLst/>
            <a:rect l="l" t="t" r="r" b="b"/>
            <a:pathLst>
              <a:path w="3082433" h="1818635">
                <a:moveTo>
                  <a:pt x="0" y="0"/>
                </a:moveTo>
                <a:lnTo>
                  <a:pt x="3082433" y="0"/>
                </a:lnTo>
                <a:lnTo>
                  <a:pt x="3082433" y="1818635"/>
                </a:lnTo>
                <a:lnTo>
                  <a:pt x="0" y="181863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864478" y="962693"/>
            <a:ext cx="7955672" cy="17312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0"/>
              </a:lnSpc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ố </a:t>
            </a:r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4 được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bằng 1 nét xiên, 1 nét ngang và 1 nét sổ thẳng.</a:t>
            </a:r>
            <a:endParaRPr lang="en-US" sz="3700" dirty="0">
              <a:solidFill>
                <a:srgbClr val="282325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4470"/>
              </a:lnSpc>
            </a:pPr>
            <a:endParaRPr lang="en-US" sz="3700" dirty="0">
              <a:solidFill>
                <a:srgbClr val="282325"/>
              </a:solidFill>
              <a:latin typeface="Londrina Solid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30555" y="2561581"/>
            <a:ext cx="1828800" cy="3021750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</a:ln>
        </p:spPr>
        <p:txBody>
          <a:bodyPr wrap="square" lIns="51206" tIns="25603" rIns="51206" bIns="25603" rtlCol="0">
            <a:spAutoFit/>
          </a:bodyPr>
          <a:lstStyle/>
          <a:p>
            <a:pPr algn="ctr"/>
            <a:r>
              <a:rPr lang="en-US" sz="19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641089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363</Words>
  <Application>Microsoft Office PowerPoint</Application>
  <PresentationFormat>On-screen Show (4:3)</PresentationFormat>
  <Paragraphs>58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SKY</dc:creator>
  <cp:lastModifiedBy>SKY</cp:lastModifiedBy>
  <cp:revision>2</cp:revision>
  <dcterms:created xsi:type="dcterms:W3CDTF">2024-02-19T05:43:04Z</dcterms:created>
  <dcterms:modified xsi:type="dcterms:W3CDTF">2024-02-19T05:56:22Z</dcterms:modified>
</cp:coreProperties>
</file>