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8A55-B471-462F-BA4C-AF4737C0D42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BCFF-DEBB-4FA5-993B-A5AA989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8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8A55-B471-462F-BA4C-AF4737C0D42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BCFF-DEBB-4FA5-993B-A5AA989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5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8A55-B471-462F-BA4C-AF4737C0D42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BCFF-DEBB-4FA5-993B-A5AA989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8A55-B471-462F-BA4C-AF4737C0D42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BCFF-DEBB-4FA5-993B-A5AA989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9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8A55-B471-462F-BA4C-AF4737C0D42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BCFF-DEBB-4FA5-993B-A5AA989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2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8A55-B471-462F-BA4C-AF4737C0D42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BCFF-DEBB-4FA5-993B-A5AA989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2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8A55-B471-462F-BA4C-AF4737C0D42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BCFF-DEBB-4FA5-993B-A5AA989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3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8A55-B471-462F-BA4C-AF4737C0D42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BCFF-DEBB-4FA5-993B-A5AA989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1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8A55-B471-462F-BA4C-AF4737C0D42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BCFF-DEBB-4FA5-993B-A5AA989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3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8A55-B471-462F-BA4C-AF4737C0D42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BCFF-DEBB-4FA5-993B-A5AA989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3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8A55-B471-462F-BA4C-AF4737C0D42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BCFF-DEBB-4FA5-993B-A5AA989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3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8A55-B471-462F-BA4C-AF4737C0D42A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BCFF-DEBB-4FA5-993B-A5AA9898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2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ình nền P.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1480" y="178375"/>
            <a:ext cx="69758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UBND PHƯỜNG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BỒ ĐỀ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 MẦM NON BỒ ĐỀ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1518410"/>
            <a:ext cx="10731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74469" y="2740522"/>
            <a:ext cx="4729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PTNN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551837"/>
            <a:ext cx="69444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altLang="en-US" sz="3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1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TRƯỜNG MẦM NON ĐỒNG THÁ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1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Bài thơ Em lên bốn (Nhược Thủy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16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2025-09-23T15:45:09Z</dcterms:created>
  <dcterms:modified xsi:type="dcterms:W3CDTF">2025-09-23T15:45:24Z</dcterms:modified>
</cp:coreProperties>
</file>