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5" r:id="rId5"/>
    <p:sldId id="269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D155-A768-4C36-88CB-FD7D6E6E92AF}" type="datetimeFigureOut">
              <a:rPr lang="vi-VN" smtClean="0"/>
              <a:t>02/02/2026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41D7-2D36-4677-973C-FD90115CB7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9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41D7-2D36-4677-973C-FD90115CB78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19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41D7-2D36-4677-973C-FD90115CB78F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1692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41D7-2D36-4677-973C-FD90115CB78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23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41D7-2D36-4677-973C-FD90115CB78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95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41D7-2D36-4677-973C-FD90115CB78F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61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5312" y="762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BỒ ĐỀ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758045" y="699446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1658" y="2438400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3104" y="3021198"/>
            <a:ext cx="5850082" cy="40780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2353" y="3581400"/>
            <a:ext cx="5151584" cy="130035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/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12177" y="864377"/>
            <a:ext cx="1319645" cy="13716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2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6"/>
    </mc:Choice>
    <mc:Fallback xmlns="">
      <p:transition spd="slow" advTm="30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13855"/>
            <a:ext cx="9124439" cy="6844145"/>
          </a:xfrm>
        </p:spPr>
      </p:pic>
      <p:sp>
        <p:nvSpPr>
          <p:cNvPr id="5" name="Rectangle 4"/>
          <p:cNvSpPr/>
          <p:nvPr/>
        </p:nvSpPr>
        <p:spPr>
          <a:xfrm>
            <a:off x="1676400" y="41910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cùng hát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“Màu hoa”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3363" y="3214255"/>
            <a:ext cx="3363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defTabSz="685783">
              <a:buFont typeface="+mj-lt"/>
              <a:buAutoNum type="arabi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8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3"/>
    </mc:Choice>
    <mc:Fallback xmlns="">
      <p:transition spd="slow" advTm="107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5486400"/>
          </a:xfrm>
        </p:spPr>
      </p:pic>
      <p:sp>
        <p:nvSpPr>
          <p:cNvPr id="5" name="Rectangle 4"/>
          <p:cNvSpPr/>
          <p:nvPr/>
        </p:nvSpPr>
        <p:spPr>
          <a:xfrm>
            <a:off x="2971800" y="5715000"/>
            <a:ext cx="288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38100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0866" y="266700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3581400"/>
            <a:ext cx="1295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52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6363" y="237848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28243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5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3"/>
    </mc:Choice>
    <mc:Fallback xmlns="">
      <p:transition spd="slow" advTm="50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100"/>
            <a:ext cx="9144000" cy="6858000"/>
          </a:xfrm>
          <a:prstGeom prst="rect">
            <a:avLst/>
          </a:prstGeom>
        </p:spPr>
      </p:pic>
      <p:pic>
        <p:nvPicPr>
          <p:cNvPr id="1026" name="Picture 2" descr="Found 69 Hình Ảnh Hoa Hồng Bạ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745"/>
            <a:ext cx="9144000" cy="690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7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9"/>
    </mc:Choice>
    <mc:Fallback xmlns="">
      <p:transition spd="slow" advTm="25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n-US" b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vi-VN" b="1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9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9"/>
    </mc:Choice>
    <mc:Fallback xmlns="">
      <p:transition spd="slow" advTm="1161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2EB0E61-598F-4441-83DD-3916D9FE3A55}"/>
  <p:tag name="ISPRING_RESOURCE_FOLDER" val="C:\Users\Administrator\Desktop\KP tim hieu ve 1 so loai hoa\"/>
  <p:tag name="ISPRING_PRESENTATION_PATH" val="C:\Users\Administrator\Desktop\KP tim hieu ve 1 so loai hoa.pptx"/>
  <p:tag name="ISPRING_PROJECT_VERSION" val="9"/>
  <p:tag name="ISPRING_PROJECT_FOLDER_UPDATED" val="1"/>
  <p:tag name="ISPRING_SCREEN_RECS_UPDATED" val="C:\Users\Administrator\Desktop\KP tim hieu ve 1 so loai hoa\"/>
  <p:tag name="FLASHSPRING_ZOOM_TAG" val="71"/>
  <p:tag name="ISPRING_PRESENTATION_INFO_2" val="&lt;?xml version=&quot;1.0&quot; encoding=&quot;UTF-8&quot; standalone=&quot;no&quot; ?&gt;&#10;&lt;presentation2&gt;&#10;&#10;  &lt;slides&gt;&#10;    &lt;slide id=&quot;{176C6264-C1F2-4759-A8C9-D50CCE38DE3F}&quot; pptId=&quot;256&quot;/&gt;&#10;    &lt;slide id=&quot;{AB138400-DEE0-4C1F-9C9C-A9B0F175DFC0}&quot; pptId=&quot;257&quot;/&gt;&#10;    &lt;slide id=&quot;{EC3FF9C9-12DD-497C-91F7-2333B15BE1C8}&quot; pptId=&quot;258&quot;/&gt;&#10;    &lt;slide id=&quot;{1D0E85B9-02FD-416F-AB17-03BEBE630F6F}&quot; pptId=&quot;259&quot;/&gt;&#10;    &lt;slide id=&quot;{A63DCB89-4C74-4E79-A046-0ECB34E3D277}&quot; pptId=&quot;260&quot;/&gt;&#10;    &lt;slide id=&quot;{1B566947-DA7C-4179-B35D-5C14E56110AD}&quot; pptId=&quot;261&quot;/&gt;&#10;    &lt;slide id=&quot;{F5F827F8-82C3-4740-AC5D-6EC6715AED0B}&quot; pptId=&quot;262&quot;/&gt;&#10;    &lt;slide id=&quot;{EDF7C8CA-BA0C-4FE4-B243-2A5CF5F11B05}&quot; pptId=&quot;263&quot;/&gt;&#10;    &lt;slide id=&quot;{27D43E5F-15D2-4B67-BBC7-ED7D5E45CB72}&quot; pptId=&quot;264&quot;/&gt;&#10;    &lt;slide id=&quot;{BBB96C0A-D406-4681-A984-9FA11C8C9718}&quot; pptId=&quot;265&quot;/&gt;&#10;    &lt;slide id=&quot;{42331533-9832-4D42-AC12-8B4CFC0B65EB}&quot; pptId=&quot;266&quot;/&gt;&#10;    &lt;slide id=&quot;{689F0E25-B258-4148-B92D-669D8FF76AEE}&quot; pptId=&quot;267&quot;/&gt;&#10;    &lt;slide id=&quot;{4EA86BF7-4A6D-4074-818F-7B03FE3B372C}&quot; pptId=&quot;268&quot;/&gt;&#10;    &lt;slide id=&quot;{BA84C10A-29C7-410F-A6E7-CD7831922A46}&quot; pptId=&quot;269&quot;/&gt;&#10;  &lt;/slides&gt;&#10;&#10;  &lt;narration&gt;&#10;    &lt;audioTracks&gt;&#10;      &lt;audioTrack muted=&quot;false&quot; name=&quot;5164373775267&quot; resource=&quot;ae606d99&quot; slideId=&quot;{176C6264-C1F2-4759-A8C9-D50CCE38DE3F}&quot; startTime=&quot;0&quot; stepIndex=&quot;0&quot; volume=&quot;1&quot;&gt;&#10;        &lt;audio channels=&quot;2&quot; format=&quot;s16p&quot; sampleRate=&quot;44100&quot;/&gt;&#10;      &lt;/audioTrack&gt;&#10;      &lt;audioTrack muted=&quot;false&quot; name=&quot;Nhac-nen-powerpoint-vui-nhon-www_tiengdong_com&quot; resource=&quot;da227fcf&quot; slideId=&quot;{AB138400-DEE0-4C1F-9C9C-A9B0F175DFC0}&quot; startTime=&quot;0&quot; stepIndex=&quot;0&quot; volume=&quot;1&quot;&gt;&#10;        &lt;audio channels=&quot;2&quot; format=&quot;s16p&quot; sampleRate=&quot;44100&quot;/&gt;&#10;      &lt;/audioTrack&gt;&#10;      &lt;audioTrack muted=&quot;false&quot; name=&quot;5164373775267 (2)&quot; resource=&quot;37bd8edb&quot; slideId=&quot;{A63DCB89-4C74-4E79-A046-0ECB34E3D277}&quot; startTime=&quot;0&quot; stepIndex=&quot;0&quot; volume=&quot;1&quot;&gt;&#10;        &lt;audio channels=&quot;2&quot; format=&quot;s16p&quot; sampleRate=&quot;44100&quot;/&gt;&#10;      &lt;/audioTrack&gt;&#10;      &lt;audioTrack muted=&quot;false&quot; name=&quot;5164373790638&quot; resource=&quot;74ffe2b9&quot; slideId=&quot;{BA84C10A-29C7-410F-A6E7-CD7831922A46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Màu Hoa - Nhạc Thiếu Nhi Có Lời&quot; resource=&quot;1fc41197&quot; slideId=&quot;{1B566947-DA7C-4179-B35D-5C14E56110AD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5164375350467&quot; resource=&quot;3c1c2586&quot; slideId=&quot;{F5F827F8-82C3-4740-AC5D-6EC6715AED0B}&quot; startTime=&quot;0&quot; stepIndex=&quot;0&quot; volume=&quot;1&quot;&gt;&#10;        &lt;video format=&quot;yuvj420p&quot; frameRate=&quot;30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5167021233697&quot; resource=&quot;3a18a348&quot; slideId=&quot;{EDF7C8CA-BA0C-4FE4-B243-2A5CF5F11B05}&quot; startTime=&quot;0&quot; stepIndex=&quot;0&quot; volume=&quot;1&quot;&gt;&#10;        &lt;video format=&quot;yuvj420p&quot; frameRate=&quot;30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5164373803206&quot; resource=&quot;470a7352&quot; slideId=&quot;{BBB96C0A-D406-4681-A984-9FA11C8C9718}&quot; startTime=&quot;0&quot; stepIndex=&quot;0&quot; volume=&quot;1&quot;&gt;&#10;        &lt;video format=&quot;yuvj420p&quot; frameRate=&quot;30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5164373792512&quot; resource=&quot;784472a2&quot; slideId=&quot;{689F0E25-B258-4148-B92D-669D8FF76AEE}&quot; startTime=&quot;0&quot; stepIndex=&quot;0&quot; volume=&quot;1&quot;&gt;&#10;        &lt;video format=&quot;yuvj420p&quot; frameRate=&quot;30&quot; height=&quot;480&quot; pixelAspectRatio=&quot;1&quot; width=&quot;854&quot;/&gt;&#10;        &lt;audio channels=&quot;2&quot; format=&quot;fltp&quot; sampleRate=&quot;44100&quot;/&gt;&#10;      &lt;/videoTrack&gt;&#10;    &lt;/videoTracks&gt;&#10;  &lt;/narration&gt;&#10;&#10;&lt;/presentation2&gt;&#10;"/>
  <p:tag name="ISPRING_PRESENTATION_TITLE" val="KP tim hieu ve 1 so loai hoa"/>
  <p:tag name="ISPRING_FIRST_PUBLISH" val="1"/>
  <p:tag name="ISPRING_LMS_API_VERSION" val="SCORM 1.2"/>
  <p:tag name="ISPRING_ULTRA_SCORM_COURSE_ID" val="CC01F30B-CB5F-48D5-9F90-424819E30C1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80.000000"/>
  <p:tag name="ISPRING_CURRENT_PLAYER_ID" val="univers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05"/>
  <p:tag name="ISPRING_CUSTOM_TIMING_USED" val="1"/>
  <p:tag name="ISPRING_SLIDE_ID_2" val="{176C6264-C1F2-4759-A8C9-D50CCE38DE3F}"/>
  <p:tag name="GENSWF_SLIDE_TITLE" val="Trang bìa"/>
  <p:tag name="GENSWF_ADVANCE_TIME" val="30.16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63DCB89-4C74-4E79-A046-0ECB34E3D277}"/>
  <p:tag name="GENSWF_SLIDE_TITLE" val="Ổn định tổ chức"/>
  <p:tag name="GENSWF_ADVANCE_TIME" val="10.75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B566947-DA7C-4179-B35D-5C14E56110AD}"/>
  <p:tag name="GENSWF_SLIDE_TITLE" val="Bài hát: Màu hoa"/>
  <p:tag name="GENSWF_ADVANCE_TIME" val="50.94"/>
  <p:tag name="ISPRING_SLIDE_INDENT_LEVEL" val="0"/>
  <p:tag name="ISPRING_PLAYER_LAYOUT_TYPE" val="Vide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5.16"/>
  <p:tag name="ISPRING_CUSTOM_TIMING_USED" val="1"/>
  <p:tag name="ISPRING_SLIDE_ID_2" val="{BBB96C0A-D406-4681-A984-9FA11C8C9718}"/>
  <p:tag name="GENSWF_SLIDE_TITLE" val="câu hỏi"/>
  <p:tag name="ISPRING_SLIDE_INDENT_LEVEL" val="0"/>
  <p:tag name="ISPRING_PLAYER_LAYOUT_TYPE" val="Vide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A84C10A-29C7-410F-A6E7-CD7831922A46}"/>
  <p:tag name="GENSWF_ADVANCE_TIME" val="11.62"/>
  <p:tag name="ISPRING_CUSTOM_TIMING_USED" val="1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88</Words>
  <Application>Microsoft Office PowerPoint</Application>
  <PresentationFormat>On-screen Show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Mở rộng</vt:lpstr>
      <vt:lpstr>Xin chào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 tim hieu ve 1 so loai hoa</dc:title>
  <dc:creator>Administrator</dc:creator>
  <cp:lastModifiedBy>ASUS</cp:lastModifiedBy>
  <cp:revision>25</cp:revision>
  <dcterms:created xsi:type="dcterms:W3CDTF">2006-08-16T00:00:00Z</dcterms:created>
  <dcterms:modified xsi:type="dcterms:W3CDTF">2026-02-02T02:51:45Z</dcterms:modified>
</cp:coreProperties>
</file>