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300" r:id="rId23"/>
    <p:sldId id="283" r:id="rId24"/>
    <p:sldId id="284" r:id="rId25"/>
    <p:sldId id="285" r:id="rId26"/>
    <p:sldId id="301" r:id="rId27"/>
    <p:sldId id="295" r:id="rId28"/>
    <p:sldId id="296" r:id="rId29"/>
    <p:sldId id="297" r:id="rId30"/>
    <p:sldId id="302" r:id="rId31"/>
    <p:sldId id="305" r:id="rId32"/>
  </p:sldIdLst>
  <p:sldSz cx="18288000" cy="10287000"/>
  <p:notesSz cx="6858000" cy="9144000"/>
  <p:embeddedFontLst>
    <p:embeddedFont>
      <p:font typeface="DejaVu Serif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Noto Sans Bold" panose="020B080204050402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5B84B-0D7F-4208-A99F-9E604295E793}" type="datetimeFigureOut">
              <a:rPr lang="en-US" smtClean="0"/>
              <a:t>04/06/2026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CD33D-129E-4AF0-B4DE-3C866C7EB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0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10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28600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D33D-129E-4AF0-B4DE-3C866C7EBD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0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07025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21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114835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11" Type="http://schemas.openxmlformats.org/officeDocument/2006/relationships/image" Target="../media/image42.jpeg"/><Relationship Id="rId5" Type="http://schemas.openxmlformats.org/officeDocument/2006/relationships/image" Target="../media/image38.jpeg"/><Relationship Id="rId10" Type="http://schemas.openxmlformats.org/officeDocument/2006/relationships/image" Target="../media/image41.jpeg"/><Relationship Id="rId4" Type="http://schemas.openxmlformats.org/officeDocument/2006/relationships/image" Target="../media/image37.gif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42.jpeg"/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12" Type="http://schemas.openxmlformats.org/officeDocument/2006/relationships/image" Target="../media/image4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40.jpeg"/><Relationship Id="rId5" Type="http://schemas.openxmlformats.org/officeDocument/2006/relationships/image" Target="../media/image46.png"/><Relationship Id="rId15" Type="http://schemas.openxmlformats.org/officeDocument/2006/relationships/image" Target="../media/image31.gif"/><Relationship Id="rId10" Type="http://schemas.openxmlformats.org/officeDocument/2006/relationships/image" Target="../media/image39.jpeg"/><Relationship Id="rId4" Type="http://schemas.openxmlformats.org/officeDocument/2006/relationships/image" Target="../media/image45.png"/><Relationship Id="rId9" Type="http://schemas.openxmlformats.org/officeDocument/2006/relationships/image" Target="../media/image49.gif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1.jpeg"/><Relationship Id="rId7" Type="http://schemas.openxmlformats.org/officeDocument/2006/relationships/image" Target="../media/image40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2.jpeg"/><Relationship Id="rId10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jpeg"/><Relationship Id="rId5" Type="http://schemas.openxmlformats.org/officeDocument/2006/relationships/image" Target="../media/image56.jpeg"/><Relationship Id="rId10" Type="http://schemas.openxmlformats.org/officeDocument/2006/relationships/image" Target="../media/image57.png"/><Relationship Id="rId4" Type="http://schemas.openxmlformats.org/officeDocument/2006/relationships/image" Target="../media/image55.jpeg"/><Relationship Id="rId9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31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7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2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1.gif"/><Relationship Id="rId5" Type="http://schemas.openxmlformats.org/officeDocument/2006/relationships/image" Target="../media/image34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jpeg"/><Relationship Id="rId5" Type="http://schemas.openxmlformats.org/officeDocument/2006/relationships/image" Target="../media/image56.jpeg"/><Relationship Id="rId10" Type="http://schemas.openxmlformats.org/officeDocument/2006/relationships/image" Target="../media/image57.png"/><Relationship Id="rId4" Type="http://schemas.openxmlformats.org/officeDocument/2006/relationships/image" Target="../media/image55.jpeg"/><Relationship Id="rId9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18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5.svg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0.svg"/><Relationship Id="rId10" Type="http://schemas.openxmlformats.org/officeDocument/2006/relationships/image" Target="../media/image9.sv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44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832433">
            <a:off x="15915504" y="4968982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61043">
            <a:off x="1787331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726058">
            <a:off x="3364418" y="193273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714928">
            <a:off x="14943753" y="-63313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797034" y="2968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9" y="0"/>
                </a:lnTo>
                <a:lnTo>
                  <a:pt x="1375279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992455" y="1514788"/>
            <a:ext cx="12515772" cy="152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9"/>
              </a:lnSpc>
            </a:pPr>
            <a:r>
              <a:rPr lang="en-US" sz="4000" dirty="0">
                <a:solidFill>
                  <a:srgbClr val="000000"/>
                </a:solidFill>
                <a:latin typeface="DejaVu Serif Bold"/>
              </a:rPr>
              <a:t>ỦY BAN NHÂN DÂN </a:t>
            </a:r>
            <a:r>
              <a:rPr lang="en-US" sz="4000" dirty="0" smtClean="0">
                <a:solidFill>
                  <a:srgbClr val="000000"/>
                </a:solidFill>
                <a:latin typeface="DejaVu Serif Bold"/>
              </a:rPr>
              <a:t>PHƯỜNG PHÚC LỢI</a:t>
            </a:r>
            <a:endParaRPr lang="en-US" sz="4000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6249"/>
              </a:lnSpc>
            </a:pPr>
            <a:r>
              <a:rPr lang="en-US" sz="4000" dirty="0">
                <a:solidFill>
                  <a:srgbClr val="000000"/>
                </a:solidFill>
                <a:latin typeface="DejaVu Serif Bold"/>
              </a:rPr>
              <a:t>TRƯỜNG MẦM NON BAN MAI XANH</a:t>
            </a:r>
            <a:r>
              <a:rPr lang="en-US" sz="4463" dirty="0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43789" y="6155160"/>
            <a:ext cx="14213104" cy="275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</a:pP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PHÁT TRIỂN LĨNH VỰC NGÔN NGỮ </a:t>
            </a:r>
          </a:p>
          <a:p>
            <a:pPr algn="ctr">
              <a:lnSpc>
                <a:spcPts val="7498"/>
              </a:lnSpc>
            </a:pP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“GIỌT NƯỚC TÍ XÍU” </a:t>
            </a:r>
          </a:p>
          <a:p>
            <a:pPr algn="ctr">
              <a:lnSpc>
                <a:spcPts val="7498"/>
              </a:lnSpc>
            </a:pPr>
            <a:r>
              <a:rPr lang="en-US" sz="4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BÉ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362914"/>
            <a:ext cx="2105108" cy="2105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3944600" y="4000500"/>
            <a:ext cx="205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2684585" y="3554146"/>
            <a:ext cx="2628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13373100" y="5711635"/>
            <a:ext cx="434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6286500" y="4914900"/>
            <a:ext cx="3162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43500" y="4074322"/>
            <a:ext cx="2171700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457200" y="5698593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6289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11087100" y="1257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915400" y="685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9944100" y="43434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772400" y="6972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001000" y="2971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743700" y="5715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12309" y="7489284"/>
            <a:ext cx="1151068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250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05" y="423582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76" y="245258"/>
            <a:ext cx="141799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  <a:b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2971800"/>
            <a:ext cx="1828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10401300" y="0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8343900" y="7543802"/>
            <a:ext cx="2057400" cy="16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3131023"/>
            <a:ext cx="17297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28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434"/>
            <a:ext cx="18288000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336177"/>
            <a:ext cx="1828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686300" y="72009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9258300" y="0"/>
            <a:ext cx="2857500" cy="12573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12230100" y="342900"/>
            <a:ext cx="2628900" cy="10287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3200400" y="0"/>
            <a:ext cx="4800600" cy="16002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14516100" y="1485900"/>
            <a:ext cx="1828800" cy="6858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11544300" y="4000500"/>
            <a:ext cx="1485900" cy="6858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4914900" y="1943100"/>
            <a:ext cx="1828800" cy="5715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10401300" y="1371600"/>
            <a:ext cx="1714500" cy="5715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14287500" y="4572000"/>
            <a:ext cx="1714500" cy="6858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700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2286000" y="1600200"/>
            <a:ext cx="3086100" cy="172640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7086600" y="1143000"/>
            <a:ext cx="2983707" cy="108823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13018297" y="2286000"/>
            <a:ext cx="2983706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7200900" y="-342900"/>
            <a:ext cx="30861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8229600" y="-685800"/>
            <a:ext cx="454580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2743200" y="571500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6400800" y="5143500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0744200" y="4686300"/>
            <a:ext cx="2514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1315700" y="7772400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8229600" y="6286500"/>
            <a:ext cx="24003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8274284" y="5829302"/>
            <a:ext cx="5257800" cy="2452688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14299" y="7677152"/>
            <a:ext cx="107491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65742" y="8296142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7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8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21" y="5605337"/>
            <a:ext cx="2514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14843788" y="1605026"/>
            <a:ext cx="2881313" cy="74295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9723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9486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48690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53721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0" y="7200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69723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91440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86868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48690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9723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057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60" y="2711076"/>
            <a:ext cx="971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77724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439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84582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4295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80010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8915400"/>
            <a:ext cx="685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0"/>
            <a:ext cx="3429000" cy="26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071813"/>
            <a:ext cx="2628900" cy="20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9326114" y="402494"/>
            <a:ext cx="5257800" cy="2452688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3969568" y="-17706"/>
            <a:ext cx="5257800" cy="2452688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83" y="8184357"/>
            <a:ext cx="272891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2" y="5257800"/>
            <a:ext cx="272891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2" y="3771900"/>
            <a:ext cx="2728913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3171701" y="-10883"/>
            <a:ext cx="454580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7120331" y="8739378"/>
            <a:ext cx="11122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6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82880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12344400" y="2171700"/>
            <a:ext cx="36576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4572000" y="571500"/>
            <a:ext cx="3771900" cy="12573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7658100" y="342900"/>
            <a:ext cx="29718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6286500" y="1828800"/>
            <a:ext cx="37719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2628900" y="0"/>
            <a:ext cx="32004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2971800" y="2171700"/>
            <a:ext cx="4229100" cy="172640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10287000" y="0"/>
            <a:ext cx="42291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9258300" y="1371600"/>
            <a:ext cx="3771900" cy="10287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2857500" y="11430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2743200" y="43434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7658100" y="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11887200" y="3429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8115300" y="2514600"/>
            <a:ext cx="34290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12687300" y="42291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3657600" y="2857500"/>
            <a:ext cx="34290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4914900" y="3771900"/>
            <a:ext cx="6515100" cy="26289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13373100" y="1143002"/>
            <a:ext cx="5257800" cy="2452688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 sz="2700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11430000" y="26289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5257800" y="1257300"/>
            <a:ext cx="3429000" cy="1143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8572500" y="1371600"/>
            <a:ext cx="2743200" cy="914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600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5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2" y="1485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2" y="2743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2" y="2286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2" y="2971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4850607" y="2978945"/>
            <a:ext cx="61674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2" y="3086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702" y="2971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2" y="44577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2" y="5715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1600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2743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378" y="6286500"/>
            <a:ext cx="123244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2514602" y="0"/>
            <a:ext cx="6569870" cy="29718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9486900" y="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771902" y="17145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12458700" y="3543300"/>
            <a:ext cx="3964782" cy="1571625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3314702" y="3657602"/>
            <a:ext cx="3081338" cy="1350170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7200902" y="3429000"/>
            <a:ext cx="3274220" cy="1383507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2" y="4000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2" y="3886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2" y="35433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46863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4114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2" y="3771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2" y="4914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137160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96339" y="8462387"/>
            <a:ext cx="9144000" cy="1574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64" y="846238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6"/>
        <p14:stopEvt time="219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345532" y="61915"/>
            <a:ext cx="6569868" cy="3367088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486900" y="34290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824290" y="1685925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429502" y="1828800"/>
            <a:ext cx="21693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086102" y="3429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515602" y="1143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86400" y="1869282"/>
            <a:ext cx="1400175" cy="24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86602" y="34290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115802" y="3429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9829802" y="38862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2" y="40005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715002" y="2057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114802" y="16002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344402" y="53721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258802" y="5486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8892" y="9200298"/>
            <a:ext cx="92111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73259" y="89800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1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937434" y="3074195"/>
            <a:ext cx="534633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1945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828800" y="2400300"/>
            <a:ext cx="139446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24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274787" y="2269820"/>
            <a:ext cx="11555975" cy="6326647"/>
            <a:chOff x="0" y="0"/>
            <a:chExt cx="3043549" cy="16662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43549" cy="1666278"/>
            </a:xfrm>
            <a:custGeom>
              <a:avLst/>
              <a:gdLst/>
              <a:ahLst/>
              <a:cxnLst/>
              <a:rect l="l" t="t" r="r" b="b"/>
              <a:pathLst>
                <a:path w="3043549" h="1666278">
                  <a:moveTo>
                    <a:pt x="0" y="0"/>
                  </a:moveTo>
                  <a:lnTo>
                    <a:pt x="3043549" y="0"/>
                  </a:lnTo>
                  <a:lnTo>
                    <a:pt x="3043549" y="1666278"/>
                  </a:lnTo>
                  <a:lnTo>
                    <a:pt x="0" y="1666278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043549" cy="1704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3601286" y="1566995"/>
            <a:ext cx="2458952" cy="1605025"/>
          </a:xfrm>
          <a:custGeom>
            <a:avLst/>
            <a:gdLst/>
            <a:ahLst/>
            <a:cxnLst/>
            <a:rect l="l" t="t" r="r" b="b"/>
            <a:pathLst>
              <a:path w="2458952" h="1605025">
                <a:moveTo>
                  <a:pt x="0" y="0"/>
                </a:moveTo>
                <a:lnTo>
                  <a:pt x="2458952" y="0"/>
                </a:lnTo>
                <a:lnTo>
                  <a:pt x="2458952" y="1605025"/>
                </a:lnTo>
                <a:lnTo>
                  <a:pt x="0" y="16050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66367">
            <a:off x="1786260" y="7800710"/>
            <a:ext cx="2582597" cy="1760861"/>
          </a:xfrm>
          <a:custGeom>
            <a:avLst/>
            <a:gdLst/>
            <a:ahLst/>
            <a:cxnLst/>
            <a:rect l="l" t="t" r="r" b="b"/>
            <a:pathLst>
              <a:path w="2582597" h="1760861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24645">
            <a:off x="5746204" y="1401510"/>
            <a:ext cx="6042772" cy="1560134"/>
          </a:xfrm>
          <a:custGeom>
            <a:avLst/>
            <a:gdLst/>
            <a:ahLst/>
            <a:cxnLst/>
            <a:rect l="l" t="t" r="r" b="b"/>
            <a:pathLst>
              <a:path w="6042772" h="1560134">
                <a:moveTo>
                  <a:pt x="0" y="0"/>
                </a:moveTo>
                <a:lnTo>
                  <a:pt x="6042772" y="0"/>
                </a:lnTo>
                <a:lnTo>
                  <a:pt x="6042772" y="1560133"/>
                </a:lnTo>
                <a:lnTo>
                  <a:pt x="0" y="15601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99281" y="849829"/>
            <a:ext cx="3351013" cy="2839983"/>
          </a:xfrm>
          <a:custGeom>
            <a:avLst/>
            <a:gdLst/>
            <a:ahLst/>
            <a:cxnLst/>
            <a:rect l="l" t="t" r="r" b="b"/>
            <a:pathLst>
              <a:path w="3351013" h="2839983">
                <a:moveTo>
                  <a:pt x="0" y="0"/>
                </a:moveTo>
                <a:lnTo>
                  <a:pt x="3351013" y="0"/>
                </a:lnTo>
                <a:lnTo>
                  <a:pt x="3351013" y="2839983"/>
                </a:lnTo>
                <a:lnTo>
                  <a:pt x="0" y="283998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846290" y="4014853"/>
            <a:ext cx="10595420" cy="268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en-US" sz="7639">
                <a:solidFill>
                  <a:srgbClr val="000000"/>
                </a:solidFill>
                <a:latin typeface="DejaVu Serif Bold"/>
              </a:rPr>
              <a:t>Cô cùng trẻ đọc bài thơ “ Hạt mưa”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05404" y="1732949"/>
            <a:ext cx="692437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Noto Sans Bold"/>
              </a:rPr>
              <a:t>Ổn định tổ chức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4114800" y="2857500"/>
            <a:ext cx="4914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11430000" y="571500"/>
            <a:ext cx="40005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8869680" y="4718304"/>
            <a:ext cx="4914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8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3944600" y="4000500"/>
            <a:ext cx="20574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2628900" y="4800600"/>
            <a:ext cx="2628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10058400" y="7086600"/>
            <a:ext cx="434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6286500" y="4914900"/>
            <a:ext cx="3162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43500" y="4074322"/>
            <a:ext cx="2171700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2286000" y="6515100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6289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11087100" y="1257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915400" y="685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9944100" y="43434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772400" y="69723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8001000" y="29718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743700" y="571500"/>
            <a:ext cx="2286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1536" y="8690908"/>
            <a:ext cx="1151068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580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4076700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7250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05" y="423582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76" y="245258"/>
            <a:ext cx="141799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  <a:b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3467100"/>
            <a:ext cx="1203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710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2971800"/>
            <a:ext cx="1828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10401300" y="0"/>
            <a:ext cx="4114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8343900" y="7543802"/>
            <a:ext cx="2057400" cy="164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3131023"/>
            <a:ext cx="105021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5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4000500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296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67000" y="3009900"/>
            <a:ext cx="14249400" cy="32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2514602" y="0"/>
            <a:ext cx="6569870" cy="29718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9486900" y="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771902" y="17145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12458700" y="3543300"/>
            <a:ext cx="3964782" cy="1571625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3314702" y="3657602"/>
            <a:ext cx="3081338" cy="1350170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7200902" y="3429000"/>
            <a:ext cx="3274220" cy="1383507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2700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2" y="4000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2" y="38862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2" y="35433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46863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4114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2" y="3771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2" y="49149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13716002" y="3771900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96339" y="8462387"/>
            <a:ext cx="9144000" cy="1574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1464" y="846238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6"/>
        <p14:stopEvt time="878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8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345532" y="61915"/>
            <a:ext cx="6569868" cy="3367088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9486900" y="342900"/>
            <a:ext cx="6172200" cy="26289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sz="2700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571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0574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5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1143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2" y="1714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02" y="800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28575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2" y="6858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2" y="19431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2" y="6858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2" y="19431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2" y="2057400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2" y="2286000"/>
            <a:ext cx="2428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824290" y="1685925"/>
            <a:ext cx="79533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429502" y="1828800"/>
            <a:ext cx="21693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086102" y="3429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515602" y="1143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86400" y="1869282"/>
            <a:ext cx="1400175" cy="24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86602" y="34290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115802" y="3429000"/>
            <a:ext cx="265271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9829802" y="38862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2" y="4000500"/>
            <a:ext cx="31694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715002" y="2057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114802" y="16002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2344402" y="53721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258802" y="5486400"/>
            <a:ext cx="21978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8892" y="9200298"/>
            <a:ext cx="92111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73259" y="898003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3"/>
        <p14:stopEvt time="595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170128" y="7600852"/>
            <a:ext cx="5947744" cy="2208858"/>
            <a:chOff x="0" y="0"/>
            <a:chExt cx="7930326" cy="2945143"/>
          </a:xfrm>
        </p:grpSpPr>
        <p:grpSp>
          <p:nvGrpSpPr>
            <p:cNvPr id="24" name="Group 24"/>
            <p:cNvGrpSpPr/>
            <p:nvPr/>
          </p:nvGrpSpPr>
          <p:grpSpPr>
            <a:xfrm>
              <a:off x="340868" y="346899"/>
              <a:ext cx="7391703" cy="2598244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79991" y="291205"/>
              <a:ext cx="7391703" cy="2598244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32674" y="334799"/>
              <a:ext cx="1005544" cy="259613"/>
            </a:xfrm>
            <a:custGeom>
              <a:avLst/>
              <a:gdLst/>
              <a:ahLst/>
              <a:cxnLst/>
              <a:rect l="l" t="t" r="r" b="b"/>
              <a:pathLst>
                <a:path w="1005544" h="259613">
                  <a:moveTo>
                    <a:pt x="0" y="0"/>
                  </a:moveTo>
                  <a:lnTo>
                    <a:pt x="1005544" y="0"/>
                  </a:lnTo>
                  <a:lnTo>
                    <a:pt x="1005544" y="259613"/>
                  </a:lnTo>
                  <a:lnTo>
                    <a:pt x="0" y="259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2264837" flipH="1" flipV="1">
              <a:off x="6950538" y="280621"/>
              <a:ext cx="1005544" cy="259613"/>
            </a:xfrm>
            <a:custGeom>
              <a:avLst/>
              <a:gdLst/>
              <a:ahLst/>
              <a:cxnLst/>
              <a:rect l="l" t="t" r="r" b="b"/>
              <a:pathLst>
                <a:path w="1005544" h="259613">
                  <a:moveTo>
                    <a:pt x="1005544" y="259613"/>
                  </a:moveTo>
                  <a:lnTo>
                    <a:pt x="0" y="259613"/>
                  </a:lnTo>
                  <a:lnTo>
                    <a:pt x="0" y="0"/>
                  </a:lnTo>
                  <a:lnTo>
                    <a:pt x="1005544" y="0"/>
                  </a:lnTo>
                  <a:lnTo>
                    <a:pt x="1005544" y="259613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 rot="-10800000">
              <a:off x="470098" y="1936275"/>
              <a:ext cx="6983212" cy="0"/>
            </a:xfrm>
            <a:prstGeom prst="line">
              <a:avLst/>
            </a:prstGeom>
            <a:ln w="5063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rot="-10800000">
              <a:off x="470098" y="1239468"/>
              <a:ext cx="6983212" cy="0"/>
            </a:xfrm>
            <a:prstGeom prst="line">
              <a:avLst/>
            </a:prstGeom>
            <a:ln w="5063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34" name="Freeform 34"/>
          <p:cNvSpPr/>
          <p:nvPr/>
        </p:nvSpPr>
        <p:spPr>
          <a:xfrm>
            <a:off x="2756062" y="815027"/>
            <a:ext cx="13457222" cy="6308073"/>
          </a:xfrm>
          <a:custGeom>
            <a:avLst/>
            <a:gdLst/>
            <a:ahLst/>
            <a:cxnLst/>
            <a:rect l="l" t="t" r="r" b="b"/>
            <a:pathLst>
              <a:path w="13457222" h="6308073">
                <a:moveTo>
                  <a:pt x="0" y="0"/>
                </a:moveTo>
                <a:lnTo>
                  <a:pt x="13457222" y="0"/>
                </a:lnTo>
                <a:lnTo>
                  <a:pt x="13457222" y="6308073"/>
                </a:lnTo>
                <a:lnTo>
                  <a:pt x="0" y="63080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883621" y="8117868"/>
            <a:ext cx="4520758" cy="114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48"/>
              </a:lnSpc>
            </a:pPr>
            <a:r>
              <a:rPr lang="en-US" sz="6534">
                <a:solidFill>
                  <a:srgbClr val="000000"/>
                </a:solidFill>
                <a:latin typeface="DejaVu Serif Bold"/>
              </a:rPr>
              <a:t>Trời mưa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8FAD10-8238-E661-60F1-0C9990BE5D37}"/>
              </a:ext>
            </a:extLst>
          </p:cNvPr>
          <p:cNvSpPr txBox="1"/>
          <p:nvPr/>
        </p:nvSpPr>
        <p:spPr>
          <a:xfrm>
            <a:off x="1752600" y="2247900"/>
            <a:ext cx="144780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2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B72FB3-11F4-B735-CDCC-410944241C07}"/>
              </a:ext>
            </a:extLst>
          </p:cNvPr>
          <p:cNvSpPr/>
          <p:nvPr/>
        </p:nvSpPr>
        <p:spPr>
          <a:xfrm>
            <a:off x="1295400" y="3543300"/>
            <a:ext cx="160782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CON ĐÃ THAM GIA BUỔI HỌC </a:t>
            </a:r>
          </a:p>
        </p:txBody>
      </p:sp>
    </p:spTree>
    <p:extLst>
      <p:ext uri="{BB962C8B-B14F-4D97-AF65-F5344CB8AC3E}">
        <p14:creationId xmlns:p14="http://schemas.microsoft.com/office/powerpoint/2010/main" val="36584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636429" y="341179"/>
            <a:ext cx="8489651" cy="2191874"/>
          </a:xfrm>
          <a:custGeom>
            <a:avLst/>
            <a:gdLst/>
            <a:ahLst/>
            <a:cxnLst/>
            <a:rect l="l" t="t" r="r" b="b"/>
            <a:pathLst>
              <a:path w="8489651" h="2191874">
                <a:moveTo>
                  <a:pt x="0" y="0"/>
                </a:moveTo>
                <a:lnTo>
                  <a:pt x="8489651" y="0"/>
                </a:lnTo>
                <a:lnTo>
                  <a:pt x="8489651" y="2191874"/>
                </a:lnTo>
                <a:lnTo>
                  <a:pt x="0" y="21918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34499">
            <a:off x="15366593" y="427545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999576">
            <a:off x="873477" y="8831468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869965">
            <a:off x="16130678" y="7385798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063743">
            <a:off x="839742" y="44810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063743">
            <a:off x="1609452" y="4090552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292469">
            <a:off x="14978697" y="1077954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281393" y="2623644"/>
            <a:ext cx="11501471" cy="6471723"/>
          </a:xfrm>
          <a:custGeom>
            <a:avLst/>
            <a:gdLst/>
            <a:ahLst/>
            <a:cxnLst/>
            <a:rect l="l" t="t" r="r" b="b"/>
            <a:pathLst>
              <a:path w="11501471" h="6471723">
                <a:moveTo>
                  <a:pt x="0" y="0"/>
                </a:moveTo>
                <a:lnTo>
                  <a:pt x="11501471" y="0"/>
                </a:lnTo>
                <a:lnTo>
                  <a:pt x="11501471" y="6471723"/>
                </a:lnTo>
                <a:lnTo>
                  <a:pt x="0" y="64717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597925" y="916663"/>
            <a:ext cx="886840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Quá trình tạo ra mưa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601090" y="2985492"/>
            <a:ext cx="13767167" cy="3554432"/>
          </a:xfrm>
          <a:custGeom>
            <a:avLst/>
            <a:gdLst/>
            <a:ahLst/>
            <a:cxnLst/>
            <a:rect l="l" t="t" r="r" b="b"/>
            <a:pathLst>
              <a:path w="13767167" h="3554432">
                <a:moveTo>
                  <a:pt x="0" y="0"/>
                </a:moveTo>
                <a:lnTo>
                  <a:pt x="13767167" y="0"/>
                </a:lnTo>
                <a:lnTo>
                  <a:pt x="13767167" y="3554432"/>
                </a:lnTo>
                <a:lnTo>
                  <a:pt x="0" y="3554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152404" y="6481159"/>
            <a:ext cx="2950269" cy="3151156"/>
          </a:xfrm>
          <a:custGeom>
            <a:avLst/>
            <a:gdLst/>
            <a:ahLst/>
            <a:cxnLst/>
            <a:rect l="l" t="t" r="r" b="b"/>
            <a:pathLst>
              <a:path w="2950269" h="3151156">
                <a:moveTo>
                  <a:pt x="0" y="0"/>
                </a:moveTo>
                <a:lnTo>
                  <a:pt x="2950270" y="0"/>
                </a:lnTo>
                <a:lnTo>
                  <a:pt x="2950270" y="3151156"/>
                </a:lnTo>
                <a:lnTo>
                  <a:pt x="0" y="31511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4439" y="5898320"/>
            <a:ext cx="4863796" cy="5193112"/>
          </a:xfrm>
          <a:custGeom>
            <a:avLst/>
            <a:gdLst/>
            <a:ahLst/>
            <a:cxnLst/>
            <a:rect l="l" t="t" r="r" b="b"/>
            <a:pathLst>
              <a:path w="4863796" h="5193112">
                <a:moveTo>
                  <a:pt x="0" y="0"/>
                </a:moveTo>
                <a:lnTo>
                  <a:pt x="4863796" y="0"/>
                </a:lnTo>
                <a:lnTo>
                  <a:pt x="4863796" y="5193112"/>
                </a:lnTo>
                <a:lnTo>
                  <a:pt x="0" y="519311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17816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466337" y="3000570"/>
            <a:ext cx="13409493" cy="3128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7"/>
              </a:lnSpc>
            </a:pPr>
            <a:r>
              <a:rPr lang="en-US" sz="8969" dirty="0" err="1">
                <a:solidFill>
                  <a:srgbClr val="FF0000"/>
                </a:solidFill>
                <a:latin typeface="DejaVu Serif Bold"/>
              </a:rPr>
              <a:t>Truyện</a:t>
            </a:r>
            <a:endParaRPr lang="en-US" sz="8969" dirty="0">
              <a:solidFill>
                <a:srgbClr val="FF0000"/>
              </a:solidFill>
              <a:latin typeface="DejaVu Serif Bold"/>
            </a:endParaRPr>
          </a:p>
          <a:p>
            <a:pPr algn="ctr">
              <a:lnSpc>
                <a:spcPts val="12557"/>
              </a:lnSpc>
            </a:pPr>
            <a:r>
              <a:rPr lang="en-US" sz="8969" dirty="0">
                <a:solidFill>
                  <a:srgbClr val="FF0000"/>
                </a:solidFill>
                <a:latin typeface="DejaVu Serif Bold"/>
              </a:rPr>
              <a:t> “ </a:t>
            </a:r>
            <a:r>
              <a:rPr lang="en-US" sz="8969" dirty="0" err="1">
                <a:solidFill>
                  <a:srgbClr val="FF0000"/>
                </a:solidFill>
                <a:latin typeface="DejaVu Serif Bold"/>
              </a:rPr>
              <a:t>Giọt</a:t>
            </a:r>
            <a:r>
              <a:rPr lang="en-US" sz="8969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8969" dirty="0" err="1">
                <a:solidFill>
                  <a:srgbClr val="FF0000"/>
                </a:solidFill>
                <a:latin typeface="DejaVu Serif Bold"/>
              </a:rPr>
              <a:t>nước</a:t>
            </a:r>
            <a:r>
              <a:rPr lang="en-US" sz="8969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8969" dirty="0" err="1">
                <a:solidFill>
                  <a:srgbClr val="FF0000"/>
                </a:solidFill>
                <a:latin typeface="DejaVu Serif Bold"/>
              </a:rPr>
              <a:t>tí</a:t>
            </a:r>
            <a:r>
              <a:rPr lang="en-US" sz="8969" dirty="0">
                <a:solidFill>
                  <a:srgbClr val="FF0000"/>
                </a:solidFill>
                <a:latin typeface="DejaVu Serif Bold"/>
              </a:rPr>
              <a:t> </a:t>
            </a:r>
            <a:r>
              <a:rPr lang="en-US" sz="8969" dirty="0" err="1">
                <a:solidFill>
                  <a:srgbClr val="FF0000"/>
                </a:solidFill>
                <a:latin typeface="DejaVu Serif Bold"/>
              </a:rPr>
              <a:t>xíu</a:t>
            </a:r>
            <a:r>
              <a:rPr lang="en-US" sz="8969" dirty="0">
                <a:solidFill>
                  <a:srgbClr val="FF0000"/>
                </a:solidFill>
                <a:latin typeface="DejaVu Serif Bold"/>
              </a:rPr>
              <a:t>” </a:t>
            </a:r>
          </a:p>
        </p:txBody>
      </p:sp>
      <p:sp>
        <p:nvSpPr>
          <p:cNvPr id="27" name="Freeform 27"/>
          <p:cNvSpPr/>
          <p:nvPr/>
        </p:nvSpPr>
        <p:spPr>
          <a:xfrm flipH="1">
            <a:off x="-1020399" y="-2299919"/>
            <a:ext cx="5359498" cy="5722376"/>
          </a:xfrm>
          <a:custGeom>
            <a:avLst/>
            <a:gdLst/>
            <a:ahLst/>
            <a:cxnLst/>
            <a:rect l="l" t="t" r="r" b="b"/>
            <a:pathLst>
              <a:path w="5359498" h="5722376">
                <a:moveTo>
                  <a:pt x="5359497" y="0"/>
                </a:moveTo>
                <a:lnTo>
                  <a:pt x="0" y="0"/>
                </a:lnTo>
                <a:lnTo>
                  <a:pt x="0" y="5722376"/>
                </a:lnTo>
                <a:lnTo>
                  <a:pt x="5359497" y="5722376"/>
                </a:lnTo>
                <a:lnTo>
                  <a:pt x="5359497" y="0"/>
                </a:lnTo>
                <a:close/>
              </a:path>
            </a:pathLst>
          </a:custGeom>
          <a:blipFill>
            <a:blip r:embed="rId19"/>
            <a:stretch>
              <a:fillRect r="-1781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395856" y="5752306"/>
            <a:ext cx="7173619" cy="4591116"/>
          </a:xfrm>
          <a:custGeom>
            <a:avLst/>
            <a:gdLst/>
            <a:ahLst/>
            <a:cxnLst/>
            <a:rect l="l" t="t" r="r" b="b"/>
            <a:pathLst>
              <a:path w="7173619" h="4591116">
                <a:moveTo>
                  <a:pt x="0" y="0"/>
                </a:moveTo>
                <a:lnTo>
                  <a:pt x="7173619" y="0"/>
                </a:lnTo>
                <a:lnTo>
                  <a:pt x="7173619" y="4591116"/>
                </a:lnTo>
                <a:lnTo>
                  <a:pt x="0" y="45911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484673" y="-4897258"/>
            <a:ext cx="8904031" cy="8069278"/>
          </a:xfrm>
          <a:custGeom>
            <a:avLst/>
            <a:gdLst/>
            <a:ahLst/>
            <a:cxnLst/>
            <a:rect l="l" t="t" r="r" b="b"/>
            <a:pathLst>
              <a:path w="8904031" h="8069278">
                <a:moveTo>
                  <a:pt x="0" y="0"/>
                </a:moveTo>
                <a:lnTo>
                  <a:pt x="8904031" y="0"/>
                </a:lnTo>
                <a:lnTo>
                  <a:pt x="8904031" y="8069278"/>
                </a:lnTo>
                <a:lnTo>
                  <a:pt x="0" y="8069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96955" y="-4535410"/>
            <a:ext cx="6397803" cy="7520902"/>
          </a:xfrm>
          <a:custGeom>
            <a:avLst/>
            <a:gdLst/>
            <a:ahLst/>
            <a:cxnLst/>
            <a:rect l="l" t="t" r="r" b="b"/>
            <a:pathLst>
              <a:path w="6397803" h="7520902">
                <a:moveTo>
                  <a:pt x="0" y="0"/>
                </a:moveTo>
                <a:lnTo>
                  <a:pt x="6397802" y="0"/>
                </a:lnTo>
                <a:lnTo>
                  <a:pt x="6397802" y="7520902"/>
                </a:lnTo>
                <a:lnTo>
                  <a:pt x="0" y="75209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4857" r="-14857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6984" y="560381"/>
            <a:ext cx="13241978" cy="8143817"/>
          </a:xfrm>
          <a:custGeom>
            <a:avLst/>
            <a:gdLst/>
            <a:ahLst/>
            <a:cxnLst/>
            <a:rect l="l" t="t" r="r" b="b"/>
            <a:pathLst>
              <a:path w="13241978" h="8143817">
                <a:moveTo>
                  <a:pt x="0" y="0"/>
                </a:moveTo>
                <a:lnTo>
                  <a:pt x="13241978" y="0"/>
                </a:lnTo>
                <a:lnTo>
                  <a:pt x="13241978" y="8143817"/>
                </a:lnTo>
                <a:lnTo>
                  <a:pt x="0" y="814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57772" y="2250131"/>
            <a:ext cx="6254496" cy="8229600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3042" y="2625316"/>
            <a:ext cx="13241978" cy="13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>
                <a:solidFill>
                  <a:srgbClr val="F4F0D0"/>
                </a:solidFill>
                <a:latin typeface="DejaVu Serif Bold"/>
              </a:rPr>
              <a:t>Cô kể lần 1</a:t>
            </a:r>
            <a:r>
              <a:rPr lang="en-US" sz="7699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922637" y="1559285"/>
            <a:ext cx="16267998" cy="6041566"/>
            <a:chOff x="0" y="0"/>
            <a:chExt cx="21690664" cy="8055422"/>
          </a:xfrm>
        </p:grpSpPr>
        <p:grpSp>
          <p:nvGrpSpPr>
            <p:cNvPr id="24" name="Group 24"/>
            <p:cNvGrpSpPr/>
            <p:nvPr/>
          </p:nvGrpSpPr>
          <p:grpSpPr>
            <a:xfrm>
              <a:off x="932327" y="948822"/>
              <a:ext cx="20217447" cy="7106599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65820" y="796490"/>
              <a:ext cx="20217447" cy="7106599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9368" y="915726"/>
              <a:ext cx="2750318" cy="710082"/>
            </a:xfrm>
            <a:custGeom>
              <a:avLst/>
              <a:gdLst/>
              <a:ahLst/>
              <a:cxnLst/>
              <a:rect l="l" t="t" r="r" b="b"/>
              <a:pathLst>
                <a:path w="2750318" h="710082">
                  <a:moveTo>
                    <a:pt x="0" y="0"/>
                  </a:moveTo>
                  <a:lnTo>
                    <a:pt x="2750317" y="0"/>
                  </a:lnTo>
                  <a:lnTo>
                    <a:pt x="2750317" y="710082"/>
                  </a:lnTo>
                  <a:lnTo>
                    <a:pt x="0" y="710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2264837" flipH="1" flipV="1">
              <a:off x="19010793" y="767541"/>
              <a:ext cx="2750318" cy="710082"/>
            </a:xfrm>
            <a:custGeom>
              <a:avLst/>
              <a:gdLst/>
              <a:ahLst/>
              <a:cxnLst/>
              <a:rect l="l" t="t" r="r" b="b"/>
              <a:pathLst>
                <a:path w="2750318" h="710082">
                  <a:moveTo>
                    <a:pt x="2750318" y="710082"/>
                  </a:moveTo>
                  <a:lnTo>
                    <a:pt x="0" y="710082"/>
                  </a:lnTo>
                  <a:lnTo>
                    <a:pt x="0" y="0"/>
                  </a:lnTo>
                  <a:lnTo>
                    <a:pt x="2750318" y="0"/>
                  </a:lnTo>
                  <a:lnTo>
                    <a:pt x="2750318" y="710082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AutoShape 32"/>
            <p:cNvSpPr/>
            <p:nvPr/>
          </p:nvSpPr>
          <p:spPr>
            <a:xfrm rot="-10800000">
              <a:off x="1285790" y="5296010"/>
              <a:ext cx="19100161" cy="0"/>
            </a:xfrm>
            <a:prstGeom prst="line">
              <a:avLst/>
            </a:prstGeom>
            <a:ln w="13848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33" name="AutoShape 33"/>
            <p:cNvSpPr/>
            <p:nvPr/>
          </p:nvSpPr>
          <p:spPr>
            <a:xfrm rot="-10800000">
              <a:off x="1285790" y="3390137"/>
              <a:ext cx="19100161" cy="0"/>
            </a:xfrm>
            <a:prstGeom prst="line">
              <a:avLst/>
            </a:prstGeom>
            <a:ln w="13848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34" name="Freeform 34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822344" y="3303234"/>
            <a:ext cx="17324658" cy="2957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7"/>
              </a:lnSpc>
            </a:pPr>
            <a:r>
              <a:rPr lang="en-US" sz="8426">
                <a:solidFill>
                  <a:srgbClr val="000000"/>
                </a:solidFill>
                <a:latin typeface="DejaVu Serif Bold"/>
              </a:rPr>
              <a:t>Cô vừa kể cho các con </a:t>
            </a:r>
          </a:p>
          <a:p>
            <a:pPr algn="ctr">
              <a:lnSpc>
                <a:spcPts val="11797"/>
              </a:lnSpc>
            </a:pPr>
            <a:r>
              <a:rPr lang="en-US" sz="8426">
                <a:solidFill>
                  <a:srgbClr val="000000"/>
                </a:solidFill>
                <a:latin typeface="DejaVu Serif Bold"/>
              </a:rPr>
              <a:t>nghe câu truyện gì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0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76984" y="560381"/>
            <a:ext cx="13241978" cy="8143817"/>
          </a:xfrm>
          <a:custGeom>
            <a:avLst/>
            <a:gdLst/>
            <a:ahLst/>
            <a:cxnLst/>
            <a:rect l="l" t="t" r="r" b="b"/>
            <a:pathLst>
              <a:path w="13241978" h="8143817">
                <a:moveTo>
                  <a:pt x="0" y="0"/>
                </a:moveTo>
                <a:lnTo>
                  <a:pt x="13241978" y="0"/>
                </a:lnTo>
                <a:lnTo>
                  <a:pt x="13241978" y="8143817"/>
                </a:lnTo>
                <a:lnTo>
                  <a:pt x="0" y="81438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57772" y="2250131"/>
            <a:ext cx="6254496" cy="8229600"/>
          </a:xfrm>
          <a:custGeom>
            <a:avLst/>
            <a:gdLst/>
            <a:ahLst/>
            <a:cxnLst/>
            <a:rect l="l" t="t" r="r" b="b"/>
            <a:pathLst>
              <a:path w="6254496" h="8229600">
                <a:moveTo>
                  <a:pt x="0" y="0"/>
                </a:moveTo>
                <a:lnTo>
                  <a:pt x="6254496" y="0"/>
                </a:lnTo>
                <a:lnTo>
                  <a:pt x="62544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3042" y="2625316"/>
            <a:ext cx="13241978" cy="13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>
                <a:solidFill>
                  <a:srgbClr val="F4F0D0"/>
                </a:solidFill>
                <a:latin typeface="DejaVu Serif Bold"/>
              </a:rPr>
              <a:t>Cô kể lần 2 </a:t>
            </a:r>
            <a:r>
              <a:rPr lang="en-US" sz="7699">
                <a:solidFill>
                  <a:srgbClr val="000000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403412" y="2114550"/>
            <a:ext cx="19545300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8570120" y="7774782"/>
            <a:ext cx="12573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512" y="203106"/>
            <a:ext cx="3543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71500"/>
            <a:ext cx="110938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4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622</Words>
  <Application>Microsoft Office PowerPoint</Application>
  <PresentationFormat>Custom</PresentationFormat>
  <Paragraphs>47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DejaVu Serif Bold</vt:lpstr>
      <vt:lpstr>Arial</vt:lpstr>
      <vt:lpstr>Calibri</vt:lpstr>
      <vt:lpstr>Times New Roman</vt:lpstr>
      <vt:lpstr>Noto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 GIỌT NƯỚC TÍ XÍU LỚP MẪU GIÁO BÉ</dc:title>
  <dc:creator>Administrator</dc:creator>
  <cp:lastModifiedBy>Techsi.vn</cp:lastModifiedBy>
  <cp:revision>15</cp:revision>
  <dcterms:created xsi:type="dcterms:W3CDTF">2006-08-16T00:00:00Z</dcterms:created>
  <dcterms:modified xsi:type="dcterms:W3CDTF">2026-04-06T08:54:51Z</dcterms:modified>
  <dc:identifier>DAGBUvzeNGA</dc:identifier>
</cp:coreProperties>
</file>