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5" r:id="rId2"/>
    <p:sldId id="262" r:id="rId3"/>
    <p:sldId id="264" r:id="rId4"/>
    <p:sldId id="272" r:id="rId5"/>
    <p:sldId id="274" r:id="rId6"/>
    <p:sldId id="276" r:id="rId7"/>
    <p:sldId id="290" r:id="rId8"/>
    <p:sldId id="291" r:id="rId9"/>
    <p:sldId id="292" r:id="rId10"/>
    <p:sldId id="279" r:id="rId11"/>
    <p:sldId id="287" r:id="rId12"/>
    <p:sldId id="286" r:id="rId13"/>
    <p:sldId id="280" r:id="rId14"/>
    <p:sldId id="282" r:id="rId15"/>
    <p:sldId id="284" r:id="rId16"/>
    <p:sldId id="289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006600"/>
    <a:srgbClr val="97D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7FA1AC-E901-4C42-AC54-9B89417199C4}" v="19" dt="2025-01-04T03:08:26.3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96" autoAdjust="0"/>
    <p:restoredTop sz="94660"/>
  </p:normalViewPr>
  <p:slideViewPr>
    <p:cSldViewPr snapToGrid="0">
      <p:cViewPr varScale="1">
        <p:scale>
          <a:sx n="91" d="100"/>
          <a:sy n="91" d="100"/>
        </p:scale>
        <p:origin x="3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a Nguyen" userId="4612b5a780d1b873" providerId="LiveId" clId="{C97FA1AC-E901-4C42-AC54-9B89417199C4}"/>
    <pc:docChg chg="undo custSel addSld delSld modSld sldOrd">
      <pc:chgData name="Hoa Nguyen" userId="4612b5a780d1b873" providerId="LiveId" clId="{C97FA1AC-E901-4C42-AC54-9B89417199C4}" dt="2025-01-04T03:09:13.770" v="754" actId="1076"/>
      <pc:docMkLst>
        <pc:docMk/>
      </pc:docMkLst>
      <pc:sldChg chg="modSp mod">
        <pc:chgData name="Hoa Nguyen" userId="4612b5a780d1b873" providerId="LiveId" clId="{C97FA1AC-E901-4C42-AC54-9B89417199C4}" dt="2025-01-04T02:20:50.187" v="217" actId="20577"/>
        <pc:sldMkLst>
          <pc:docMk/>
          <pc:sldMk cId="1226538507" sldId="264"/>
        </pc:sldMkLst>
        <pc:spChg chg="mod">
          <ac:chgData name="Hoa Nguyen" userId="4612b5a780d1b873" providerId="LiveId" clId="{C97FA1AC-E901-4C42-AC54-9B89417199C4}" dt="2025-01-04T02:20:50.187" v="217" actId="20577"/>
          <ac:spMkLst>
            <pc:docMk/>
            <pc:sldMk cId="1226538507" sldId="264"/>
            <ac:spMk id="5" creationId="{00000000-0000-0000-0000-000000000000}"/>
          </ac:spMkLst>
        </pc:spChg>
        <pc:picChg chg="mod">
          <ac:chgData name="Hoa Nguyen" userId="4612b5a780d1b873" providerId="LiveId" clId="{C97FA1AC-E901-4C42-AC54-9B89417199C4}" dt="2025-01-04T02:20:24.890" v="211" actId="1076"/>
          <ac:picMkLst>
            <pc:docMk/>
            <pc:sldMk cId="1226538507" sldId="264"/>
            <ac:picMk id="4" creationId="{00000000-0000-0000-0000-000000000000}"/>
          </ac:picMkLst>
        </pc:picChg>
      </pc:sldChg>
      <pc:sldChg chg="addSp">
        <pc:chgData name="Hoa Nguyen" userId="4612b5a780d1b873" providerId="LiveId" clId="{C97FA1AC-E901-4C42-AC54-9B89417199C4}" dt="2025-01-02T04:08:26.857" v="0"/>
        <pc:sldMkLst>
          <pc:docMk/>
          <pc:sldMk cId="1567607331" sldId="268"/>
        </pc:sldMkLst>
      </pc:sldChg>
      <pc:sldChg chg="addSp ord">
        <pc:chgData name="Hoa Nguyen" userId="4612b5a780d1b873" providerId="LiveId" clId="{C97FA1AC-E901-4C42-AC54-9B89417199C4}" dt="2025-01-04T02:27:51.512" v="454"/>
        <pc:sldMkLst>
          <pc:docMk/>
          <pc:sldMk cId="946158801" sldId="269"/>
        </pc:sldMkLst>
      </pc:sldChg>
      <pc:sldChg chg="addSp">
        <pc:chgData name="Hoa Nguyen" userId="4612b5a780d1b873" providerId="LiveId" clId="{C97FA1AC-E901-4C42-AC54-9B89417199C4}" dt="2025-01-02T04:12:39.443" v="1"/>
        <pc:sldMkLst>
          <pc:docMk/>
          <pc:sldMk cId="763433090" sldId="271"/>
        </pc:sldMkLst>
        <pc:inkChg chg="add">
          <ac:chgData name="Hoa Nguyen" userId="4612b5a780d1b873" providerId="LiveId" clId="{C97FA1AC-E901-4C42-AC54-9B89417199C4}" dt="2025-01-02T04:12:39.443" v="1"/>
          <ac:inkMkLst>
            <pc:docMk/>
            <pc:sldMk cId="763433090" sldId="271"/>
            <ac:inkMk id="2" creationId="{26424C6D-4E5F-9744-4F26-89120B765784}"/>
          </ac:inkMkLst>
        </pc:inkChg>
      </pc:sldChg>
      <pc:sldChg chg="addSp delSp modSp new mod">
        <pc:chgData name="Hoa Nguyen" userId="4612b5a780d1b873" providerId="LiveId" clId="{C97FA1AC-E901-4C42-AC54-9B89417199C4}" dt="2025-01-04T02:25:39.059" v="329"/>
        <pc:sldMkLst>
          <pc:docMk/>
          <pc:sldMk cId="4092167053" sldId="272"/>
        </pc:sldMkLst>
        <pc:spChg chg="del">
          <ac:chgData name="Hoa Nguyen" userId="4612b5a780d1b873" providerId="LiveId" clId="{C97FA1AC-E901-4C42-AC54-9B89417199C4}" dt="2025-01-04T02:23:48.420" v="219"/>
          <ac:spMkLst>
            <pc:docMk/>
            <pc:sldMk cId="4092167053" sldId="272"/>
            <ac:spMk id="3" creationId="{48B9E6D7-2773-A1BC-11E3-0AE54C481E4B}"/>
          </ac:spMkLst>
        </pc:spChg>
        <pc:spChg chg="add mod">
          <ac:chgData name="Hoa Nguyen" userId="4612b5a780d1b873" providerId="LiveId" clId="{C97FA1AC-E901-4C42-AC54-9B89417199C4}" dt="2025-01-04T02:25:37.700" v="327" actId="207"/>
          <ac:spMkLst>
            <pc:docMk/>
            <pc:sldMk cId="4092167053" sldId="272"/>
            <ac:spMk id="5" creationId="{8F3B65C0-E48A-A685-C41A-47191D800BAF}"/>
          </ac:spMkLst>
        </pc:spChg>
        <pc:spChg chg="add del mod">
          <ac:chgData name="Hoa Nguyen" userId="4612b5a780d1b873" providerId="LiveId" clId="{C97FA1AC-E901-4C42-AC54-9B89417199C4}" dt="2025-01-04T02:25:39.059" v="329"/>
          <ac:spMkLst>
            <pc:docMk/>
            <pc:sldMk cId="4092167053" sldId="272"/>
            <ac:spMk id="6" creationId="{618486BE-D208-3B96-692E-022AB2A74E21}"/>
          </ac:spMkLst>
        </pc:spChg>
        <pc:picChg chg="add mod modCrop">
          <ac:chgData name="Hoa Nguyen" userId="4612b5a780d1b873" providerId="LiveId" clId="{C97FA1AC-E901-4C42-AC54-9B89417199C4}" dt="2025-01-04T02:24:15.067" v="225" actId="1076"/>
          <ac:picMkLst>
            <pc:docMk/>
            <pc:sldMk cId="4092167053" sldId="272"/>
            <ac:picMk id="4" creationId="{0E4C9E13-EF11-933F-8508-370CEEBEB2EA}"/>
          </ac:picMkLst>
        </pc:picChg>
      </pc:sldChg>
      <pc:sldChg chg="addSp delSp modSp new del mod">
        <pc:chgData name="Hoa Nguyen" userId="4612b5a780d1b873" providerId="LiveId" clId="{C97FA1AC-E901-4C42-AC54-9B89417199C4}" dt="2025-01-04T02:25:55.657" v="335" actId="47"/>
        <pc:sldMkLst>
          <pc:docMk/>
          <pc:sldMk cId="4058746010" sldId="273"/>
        </pc:sldMkLst>
        <pc:spChg chg="del">
          <ac:chgData name="Hoa Nguyen" userId="4612b5a780d1b873" providerId="LiveId" clId="{C97FA1AC-E901-4C42-AC54-9B89417199C4}" dt="2025-01-04T02:25:46.453" v="331"/>
          <ac:spMkLst>
            <pc:docMk/>
            <pc:sldMk cId="4058746010" sldId="273"/>
            <ac:spMk id="3" creationId="{EA04ED42-1AAE-18F0-AD47-CD4DAFD4D949}"/>
          </ac:spMkLst>
        </pc:spChg>
        <pc:spChg chg="add mod">
          <ac:chgData name="Hoa Nguyen" userId="4612b5a780d1b873" providerId="LiveId" clId="{C97FA1AC-E901-4C42-AC54-9B89417199C4}" dt="2025-01-04T02:25:49.134" v="333" actId="478"/>
          <ac:spMkLst>
            <pc:docMk/>
            <pc:sldMk cId="4058746010" sldId="273"/>
            <ac:spMk id="6" creationId="{E1D3E336-4465-C151-CFC8-51FAD2768FD9}"/>
          </ac:spMkLst>
        </pc:spChg>
        <pc:picChg chg="add del mod">
          <ac:chgData name="Hoa Nguyen" userId="4612b5a780d1b873" providerId="LiveId" clId="{C97FA1AC-E901-4C42-AC54-9B89417199C4}" dt="2025-01-04T02:25:49.134" v="333" actId="478"/>
          <ac:picMkLst>
            <pc:docMk/>
            <pc:sldMk cId="4058746010" sldId="273"/>
            <ac:picMk id="4" creationId="{676107B7-93AA-D2EF-FB94-C9782547C0BC}"/>
          </ac:picMkLst>
        </pc:picChg>
      </pc:sldChg>
      <pc:sldChg chg="addSp modSp add mod modAnim">
        <pc:chgData name="Hoa Nguyen" userId="4612b5a780d1b873" providerId="LiveId" clId="{C97FA1AC-E901-4C42-AC54-9B89417199C4}" dt="2025-01-04T03:06:26.191" v="751" actId="1076"/>
        <pc:sldMkLst>
          <pc:docMk/>
          <pc:sldMk cId="3922064857" sldId="274"/>
        </pc:sldMkLst>
        <pc:spChg chg="mod">
          <ac:chgData name="Hoa Nguyen" userId="4612b5a780d1b873" providerId="LiveId" clId="{C97FA1AC-E901-4C42-AC54-9B89417199C4}" dt="2025-01-04T02:26:20.059" v="396" actId="1076"/>
          <ac:spMkLst>
            <pc:docMk/>
            <pc:sldMk cId="3922064857" sldId="274"/>
            <ac:spMk id="5" creationId="{2E36C659-9596-1D77-EB5A-03AEDE345301}"/>
          </ac:spMkLst>
        </pc:spChg>
        <pc:picChg chg="add mod">
          <ac:chgData name="Hoa Nguyen" userId="4612b5a780d1b873" providerId="LiveId" clId="{C97FA1AC-E901-4C42-AC54-9B89417199C4}" dt="2025-01-04T03:06:26.191" v="751" actId="1076"/>
          <ac:picMkLst>
            <pc:docMk/>
            <pc:sldMk cId="3922064857" sldId="274"/>
            <ac:picMk id="3" creationId="{AC6DCBBD-875B-2C76-BB6A-5939DC791F6D}"/>
          </ac:picMkLst>
        </pc:picChg>
        <pc:picChg chg="mod">
          <ac:chgData name="Hoa Nguyen" userId="4612b5a780d1b873" providerId="LiveId" clId="{C97FA1AC-E901-4C42-AC54-9B89417199C4}" dt="2025-01-04T02:26:18.721" v="395" actId="1076"/>
          <ac:picMkLst>
            <pc:docMk/>
            <pc:sldMk cId="3922064857" sldId="274"/>
            <ac:picMk id="4" creationId="{AB406E6C-DCCB-F0E4-1DF5-CA259FD9ABCB}"/>
          </ac:picMkLst>
        </pc:picChg>
      </pc:sldChg>
      <pc:sldChg chg="new del">
        <pc:chgData name="Hoa Nguyen" userId="4612b5a780d1b873" providerId="LiveId" clId="{C97FA1AC-E901-4C42-AC54-9B89417199C4}" dt="2025-01-04T02:26:58.924" v="399" actId="47"/>
        <pc:sldMkLst>
          <pc:docMk/>
          <pc:sldMk cId="1673363798" sldId="275"/>
        </pc:sldMkLst>
      </pc:sldChg>
      <pc:sldChg chg="addSp delSp modSp add mod delAnim modAnim">
        <pc:chgData name="Hoa Nguyen" userId="4612b5a780d1b873" providerId="LiveId" clId="{C97FA1AC-E901-4C42-AC54-9B89417199C4}" dt="2025-01-04T03:06:22.884" v="750" actId="21"/>
        <pc:sldMkLst>
          <pc:docMk/>
          <pc:sldMk cId="557451112" sldId="276"/>
        </pc:sldMkLst>
        <pc:spChg chg="mod">
          <ac:chgData name="Hoa Nguyen" userId="4612b5a780d1b873" providerId="LiveId" clId="{C97FA1AC-E901-4C42-AC54-9B89417199C4}" dt="2025-01-04T02:27:37.290" v="451" actId="20577"/>
          <ac:spMkLst>
            <pc:docMk/>
            <pc:sldMk cId="557451112" sldId="276"/>
            <ac:spMk id="5" creationId="{ACA5D672-11A5-01C0-74C1-9470AE7638E7}"/>
          </ac:spMkLst>
        </pc:spChg>
        <pc:picChg chg="add del mod">
          <ac:chgData name="Hoa Nguyen" userId="4612b5a780d1b873" providerId="LiveId" clId="{C97FA1AC-E901-4C42-AC54-9B89417199C4}" dt="2025-01-04T03:06:22.884" v="750" actId="21"/>
          <ac:picMkLst>
            <pc:docMk/>
            <pc:sldMk cId="557451112" sldId="276"/>
            <ac:picMk id="3" creationId="{A39CF4A4-7CDE-209E-1810-577672B28C57}"/>
          </ac:picMkLst>
        </pc:picChg>
      </pc:sldChg>
      <pc:sldChg chg="new del">
        <pc:chgData name="Hoa Nguyen" userId="4612b5a780d1b873" providerId="LiveId" clId="{C97FA1AC-E901-4C42-AC54-9B89417199C4}" dt="2025-01-04T02:28:48.454" v="506" actId="47"/>
        <pc:sldMkLst>
          <pc:docMk/>
          <pc:sldMk cId="2067267953" sldId="277"/>
        </pc:sldMkLst>
      </pc:sldChg>
      <pc:sldChg chg="new del">
        <pc:chgData name="Hoa Nguyen" userId="4612b5a780d1b873" providerId="LiveId" clId="{C97FA1AC-E901-4C42-AC54-9B89417199C4}" dt="2025-01-04T02:28:04.928" v="457" actId="47"/>
        <pc:sldMkLst>
          <pc:docMk/>
          <pc:sldMk cId="2993028645" sldId="278"/>
        </pc:sldMkLst>
      </pc:sldChg>
      <pc:sldChg chg="addSp modSp add mod modAnim">
        <pc:chgData name="Hoa Nguyen" userId="4612b5a780d1b873" providerId="LiveId" clId="{C97FA1AC-E901-4C42-AC54-9B89417199C4}" dt="2025-01-04T03:06:14.691" v="748" actId="1076"/>
        <pc:sldMkLst>
          <pc:docMk/>
          <pc:sldMk cId="3456708130" sldId="279"/>
        </pc:sldMkLst>
        <pc:spChg chg="mod">
          <ac:chgData name="Hoa Nguyen" userId="4612b5a780d1b873" providerId="LiveId" clId="{C97FA1AC-E901-4C42-AC54-9B89417199C4}" dt="2025-01-04T02:28:40.784" v="504" actId="20577"/>
          <ac:spMkLst>
            <pc:docMk/>
            <pc:sldMk cId="3456708130" sldId="279"/>
            <ac:spMk id="5" creationId="{2E442D08-765E-5E26-AD23-C7EE5BCE67E0}"/>
          </ac:spMkLst>
        </pc:spChg>
        <pc:picChg chg="add mod">
          <ac:chgData name="Hoa Nguyen" userId="4612b5a780d1b873" providerId="LiveId" clId="{C97FA1AC-E901-4C42-AC54-9B89417199C4}" dt="2025-01-04T03:06:14.691" v="748" actId="1076"/>
          <ac:picMkLst>
            <pc:docMk/>
            <pc:sldMk cId="3456708130" sldId="279"/>
            <ac:picMk id="3" creationId="{7716EF56-FDAD-E3B3-0CBF-4507D566BE3B}"/>
          </ac:picMkLst>
        </pc:picChg>
      </pc:sldChg>
      <pc:sldChg chg="addSp modSp add mod modAnim">
        <pc:chgData name="Hoa Nguyen" userId="4612b5a780d1b873" providerId="LiveId" clId="{C97FA1AC-E901-4C42-AC54-9B89417199C4}" dt="2025-01-04T03:07:06.839" v="752"/>
        <pc:sldMkLst>
          <pc:docMk/>
          <pc:sldMk cId="2386592300" sldId="280"/>
        </pc:sldMkLst>
        <pc:spChg chg="mod">
          <ac:chgData name="Hoa Nguyen" userId="4612b5a780d1b873" providerId="LiveId" clId="{C97FA1AC-E901-4C42-AC54-9B89417199C4}" dt="2025-01-04T02:29:11.991" v="548" actId="20577"/>
          <ac:spMkLst>
            <pc:docMk/>
            <pc:sldMk cId="2386592300" sldId="280"/>
            <ac:spMk id="5" creationId="{22804167-BFB2-CCBA-5D58-07AEB96B6D85}"/>
          </ac:spMkLst>
        </pc:spChg>
        <pc:picChg chg="add mod">
          <ac:chgData name="Hoa Nguyen" userId="4612b5a780d1b873" providerId="LiveId" clId="{C97FA1AC-E901-4C42-AC54-9B89417199C4}" dt="2025-01-04T03:07:06.839" v="752"/>
          <ac:picMkLst>
            <pc:docMk/>
            <pc:sldMk cId="2386592300" sldId="280"/>
            <ac:picMk id="3" creationId="{76BA44AE-2A10-1A73-F36A-58A3E40DEF59}"/>
          </ac:picMkLst>
        </pc:picChg>
      </pc:sldChg>
      <pc:sldChg chg="new del">
        <pc:chgData name="Hoa Nguyen" userId="4612b5a780d1b873" providerId="LiveId" clId="{C97FA1AC-E901-4C42-AC54-9B89417199C4}" dt="2025-01-04T02:29:23.562" v="551" actId="47"/>
        <pc:sldMkLst>
          <pc:docMk/>
          <pc:sldMk cId="2568582147" sldId="281"/>
        </pc:sldMkLst>
      </pc:sldChg>
      <pc:sldChg chg="modSp add mod">
        <pc:chgData name="Hoa Nguyen" userId="4612b5a780d1b873" providerId="LiveId" clId="{C97FA1AC-E901-4C42-AC54-9B89417199C4}" dt="2025-01-04T02:30:32.600" v="603" actId="20577"/>
        <pc:sldMkLst>
          <pc:docMk/>
          <pc:sldMk cId="1335900033" sldId="282"/>
        </pc:sldMkLst>
        <pc:spChg chg="mod">
          <ac:chgData name="Hoa Nguyen" userId="4612b5a780d1b873" providerId="LiveId" clId="{C97FA1AC-E901-4C42-AC54-9B89417199C4}" dt="2025-01-04T02:30:32.600" v="603" actId="20577"/>
          <ac:spMkLst>
            <pc:docMk/>
            <pc:sldMk cId="1335900033" sldId="282"/>
            <ac:spMk id="5" creationId="{4B044AEA-E1B4-85BC-FEFE-CF50FCD14EA4}"/>
          </ac:spMkLst>
        </pc:spChg>
      </pc:sldChg>
      <pc:sldChg chg="new del">
        <pc:chgData name="Hoa Nguyen" userId="4612b5a780d1b873" providerId="LiveId" clId="{C97FA1AC-E901-4C42-AC54-9B89417199C4}" dt="2025-01-04T02:30:42.797" v="606" actId="47"/>
        <pc:sldMkLst>
          <pc:docMk/>
          <pc:sldMk cId="3273459712" sldId="283"/>
        </pc:sldMkLst>
      </pc:sldChg>
      <pc:sldChg chg="addSp modSp add mod modAnim">
        <pc:chgData name="Hoa Nguyen" userId="4612b5a780d1b873" providerId="LiveId" clId="{C97FA1AC-E901-4C42-AC54-9B89417199C4}" dt="2025-01-04T03:09:13.770" v="754" actId="1076"/>
        <pc:sldMkLst>
          <pc:docMk/>
          <pc:sldMk cId="2147352515" sldId="284"/>
        </pc:sldMkLst>
        <pc:spChg chg="mod">
          <ac:chgData name="Hoa Nguyen" userId="4612b5a780d1b873" providerId="LiveId" clId="{C97FA1AC-E901-4C42-AC54-9B89417199C4}" dt="2025-01-04T02:31:35.815" v="741" actId="1076"/>
          <ac:spMkLst>
            <pc:docMk/>
            <pc:sldMk cId="2147352515" sldId="284"/>
            <ac:spMk id="5" creationId="{6326E900-C11F-8A4E-93C1-356525F006C7}"/>
          </ac:spMkLst>
        </pc:spChg>
        <pc:picChg chg="add mod">
          <ac:chgData name="Hoa Nguyen" userId="4612b5a780d1b873" providerId="LiveId" clId="{C97FA1AC-E901-4C42-AC54-9B89417199C4}" dt="2025-01-04T03:09:13.770" v="754" actId="1076"/>
          <ac:picMkLst>
            <pc:docMk/>
            <pc:sldMk cId="2147352515" sldId="284"/>
            <ac:picMk id="3" creationId="{CC9F69F5-9DFE-B539-0F71-566DE745AD37}"/>
          </ac:picMkLst>
        </pc:picChg>
      </pc:sldChg>
      <pc:sldChg chg="new">
        <pc:chgData name="Hoa Nguyen" userId="4612b5a780d1b873" providerId="LiveId" clId="{C97FA1AC-E901-4C42-AC54-9B89417199C4}" dt="2025-01-04T02:31:39.705" v="742" actId="680"/>
        <pc:sldMkLst>
          <pc:docMk/>
          <pc:sldMk cId="59867746" sldId="2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1E0F1-F93A-4A47-AC84-CD852D1422F2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DC245-035D-4D00-A74E-CCEA952FF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51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97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25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81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15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53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53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24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00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94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01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E78A8-7CB7-4ECE-BB54-D979EBBF4C5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0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7060" y="0"/>
            <a:ext cx="8547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PHÚC LỢI</a:t>
            </a:r>
          </a:p>
          <a:p>
            <a:pPr algn="ctr"/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BAN MAI XANH</a:t>
            </a:r>
          </a:p>
          <a:p>
            <a:pPr algn="ctr"/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5852" r="14251" b="15577"/>
          <a:stretch/>
        </p:blipFill>
        <p:spPr>
          <a:xfrm>
            <a:off x="5695405" y="1099740"/>
            <a:ext cx="1218061" cy="12229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63883" y="2977107"/>
            <a:ext cx="8930640" cy="19056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</a:t>
            </a:r>
            <a:r>
              <a:rPr lang="en-US" sz="54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 TOÁN</a:t>
            </a:r>
            <a:endParaRPr lang="en-US" sz="5400" b="1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56660" y="4415954"/>
            <a:ext cx="75472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91915" y="6416868"/>
            <a:ext cx="384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358726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E57AD-4FE7-BCC1-875E-57657CDF9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D9C89-DD7F-52F6-9A2F-DB3BEB5E5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571334-DAFE-F320-BFC0-CD0E5D627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b="8571"/>
          <a:stretch/>
        </p:blipFill>
        <p:spPr>
          <a:xfrm>
            <a:off x="-6531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442D08-765E-5E26-AD23-C7EE5BCE67E0}"/>
              </a:ext>
            </a:extLst>
          </p:cNvPr>
          <p:cNvSpPr txBox="1"/>
          <p:nvPr/>
        </p:nvSpPr>
        <p:spPr>
          <a:xfrm>
            <a:off x="2267338" y="2705725"/>
            <a:ext cx="7137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B0F0"/>
                </a:solidFill>
                <a:latin typeface="+mj-lt"/>
              </a:rPr>
              <a:t>Trò chơi:Thử tài của bé</a:t>
            </a:r>
            <a:endParaRPr lang="en-US" sz="4400" b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3" name="BetterTogether-PianoTributePlayers-3502101">
            <a:hlinkClick r:id="" action="ppaction://media"/>
            <a:extLst>
              <a:ext uri="{FF2B5EF4-FFF2-40B4-BE49-F238E27FC236}">
                <a16:creationId xmlns:a16="http://schemas.microsoft.com/office/drawing/2014/main" id="{7716EF56-FDAD-E3B3-0CBF-4507D566B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6625" y="54038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0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ChuongLopHoc-V.A-4025349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571334-DAFE-F320-BFC0-CD0E5D627A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571"/>
          <a:stretch/>
        </p:blipFill>
        <p:spPr>
          <a:xfrm>
            <a:off x="-145324" y="-480060"/>
            <a:ext cx="12192000" cy="6858000"/>
          </a:xfrm>
          <a:prstGeom prst="rect">
            <a:avLst/>
          </a:prstGeom>
        </p:spPr>
      </p:pic>
      <p:pic>
        <p:nvPicPr>
          <p:cNvPr id="7" name="TiengChuongLopHoc-V.A-40253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37404" y="1778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202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3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571334-DAFE-F320-BFC0-CD0E5D627A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5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01482" y="1871147"/>
            <a:ext cx="48632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Trò chơi:Thử tài của bé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BetterTogether-PianoTributePlayers-3502101">
            <a:hlinkClick r:id="" action="ppaction://media"/>
            <a:extLst>
              <a:ext uri="{FF2B5EF4-FFF2-40B4-BE49-F238E27FC236}">
                <a16:creationId xmlns:a16="http://schemas.microsoft.com/office/drawing/2014/main" id="{7716EF56-FDAD-E3B3-0CBF-4507D566B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5205" y="52209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5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8F342-41D1-756A-E932-D11FDCB77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7C4A3-E9D0-ED88-D618-83A20D5C8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FBF8F3-6663-340C-4438-F5A2ACF3C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b="8571"/>
          <a:stretch/>
        </p:blipFill>
        <p:spPr>
          <a:xfrm>
            <a:off x="-6531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804167-BFB2-CCBA-5D58-07AEB96B6D85}"/>
              </a:ext>
            </a:extLst>
          </p:cNvPr>
          <p:cNvSpPr txBox="1"/>
          <p:nvPr/>
        </p:nvSpPr>
        <p:spPr>
          <a:xfrm>
            <a:off x="2267338" y="2705725"/>
            <a:ext cx="7137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B0F0"/>
                </a:solidFill>
                <a:latin typeface="+mj-lt"/>
              </a:rPr>
              <a:t>Ghép hình học theo yêu cầu</a:t>
            </a:r>
            <a:endParaRPr lang="en-US" sz="4400" b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3" name="AlwaysSomeoneIs-DangCapNhat_36455">
            <a:hlinkClick r:id="" action="ppaction://media"/>
            <a:extLst>
              <a:ext uri="{FF2B5EF4-FFF2-40B4-BE49-F238E27FC236}">
                <a16:creationId xmlns:a16="http://schemas.microsoft.com/office/drawing/2014/main" id="{76BA44AE-2A10-1A73-F36A-58A3E40DE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1845" y="49229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9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64E02-06E6-690D-387D-597CC5961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097E5-84DD-FC15-EA65-ECBC62D31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D07967-C83F-176C-C076-D25DE46AA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8571"/>
          <a:stretch/>
        </p:blipFill>
        <p:spPr>
          <a:xfrm>
            <a:off x="-6531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044AEA-E1B4-85BC-FEFE-CF50FCD14EA4}"/>
              </a:ext>
            </a:extLst>
          </p:cNvPr>
          <p:cNvSpPr txBox="1"/>
          <p:nvPr/>
        </p:nvSpPr>
        <p:spPr>
          <a:xfrm>
            <a:off x="2267338" y="2705725"/>
            <a:ext cx="7137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B0F0"/>
                </a:solidFill>
                <a:latin typeface="+mj-lt"/>
              </a:rPr>
              <a:t>Trò chơi:</a:t>
            </a:r>
            <a:endParaRPr lang="en-US" sz="4400" b="1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590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FCD1C-2BD3-E908-0407-1A746364C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5FECE-8A42-4BFB-B69B-D7DDFF64F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CA5495-164A-0335-A026-D1EB5425C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b="8571"/>
          <a:stretch/>
        </p:blipFill>
        <p:spPr>
          <a:xfrm>
            <a:off x="-6531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26E900-C11F-8A4E-93C1-356525F006C7}"/>
              </a:ext>
            </a:extLst>
          </p:cNvPr>
          <p:cNvSpPr txBox="1"/>
          <p:nvPr/>
        </p:nvSpPr>
        <p:spPr>
          <a:xfrm>
            <a:off x="2461726" y="1884631"/>
            <a:ext cx="71379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00B0F0"/>
                </a:solidFill>
                <a:latin typeface="+mj-lt"/>
              </a:rPr>
              <a:t>Luyện tập:Trẻ ôn chắp ghép hình học thông qua hoạt động cá nhân và nhóm</a:t>
            </a:r>
            <a:endParaRPr lang="en-US" sz="4400" b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3" name="Kazamidori-Depapepe_rx93">
            <a:hlinkClick r:id="" action="ppaction://media"/>
            <a:extLst>
              <a:ext uri="{FF2B5EF4-FFF2-40B4-BE49-F238E27FC236}">
                <a16:creationId xmlns:a16="http://schemas.microsoft.com/office/drawing/2014/main" id="{CC9F69F5-9DFE-B539-0F71-566DE745A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5725" y="5375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5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08500" y="2750849"/>
            <a:ext cx="477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36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275821" cy="65865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6539" y="2678708"/>
            <a:ext cx="5658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54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4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54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hạc làm ảo thuật vui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1013" y="4022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64163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350" y="0"/>
            <a:ext cx="1218117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5027" y="1825625"/>
            <a:ext cx="902441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biết, gọi tên hình tròn, hình vuông, hình tam giác, hình chữ nhật</a:t>
            </a:r>
            <a:endParaRPr lang="en-US" sz="32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38507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FA779-E029-EED3-F36D-203CF27B0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4C9E13-EF11-933F-8508-370CEEBEB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8571"/>
          <a:stretch/>
        </p:blipFill>
        <p:spPr>
          <a:xfrm>
            <a:off x="-102637" y="-65314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3B65C0-E48A-A685-C41A-47191D800BAF}"/>
              </a:ext>
            </a:extLst>
          </p:cNvPr>
          <p:cNvSpPr txBox="1"/>
          <p:nvPr/>
        </p:nvSpPr>
        <p:spPr>
          <a:xfrm>
            <a:off x="2043403" y="1690688"/>
            <a:ext cx="71379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chắp ghép hình với </a:t>
            </a:r>
            <a:r>
              <a:rPr lang="vi-VN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44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ra hình mới</a:t>
            </a:r>
            <a:endParaRPr lang="en-US" sz="4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16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CA3C9-9632-86F5-6CC7-F077C9B89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6B839-23B0-ACD8-37EE-B07AD7A54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406E6C-DCCB-F0E4-1DF5-CA259FD9A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b="8571"/>
          <a:stretch/>
        </p:blipFill>
        <p:spPr>
          <a:xfrm>
            <a:off x="-6531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36C659-9596-1D77-EB5A-03AEDE345301}"/>
              </a:ext>
            </a:extLst>
          </p:cNvPr>
          <p:cNvSpPr txBox="1"/>
          <p:nvPr/>
        </p:nvSpPr>
        <p:spPr>
          <a:xfrm>
            <a:off x="2267338" y="2705725"/>
            <a:ext cx="71379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B0F0"/>
                </a:solidFill>
                <a:latin typeface="+mj-lt"/>
              </a:rPr>
              <a:t>Chắp ghép các hình với nhau theo ý thích</a:t>
            </a:r>
            <a:endParaRPr lang="en-US" sz="4400" b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3" name="BetterTogether-PianoTributePlayers-3502101">
            <a:hlinkClick r:id="" action="ppaction://media"/>
            <a:extLst>
              <a:ext uri="{FF2B5EF4-FFF2-40B4-BE49-F238E27FC236}">
                <a16:creationId xmlns:a16="http://schemas.microsoft.com/office/drawing/2014/main" id="{AC6DCBBD-875B-2C76-BB6A-5939DC791F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6600" y="51673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6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11051-F544-54A0-C885-A153623AA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56084-CBA0-54F5-C9AC-51CD71033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15EC27-19C1-E64F-E08A-4F9768B2C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8571"/>
          <a:stretch/>
        </p:blipFill>
        <p:spPr>
          <a:xfrm>
            <a:off x="-6531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5D672-11A5-01C0-74C1-9470AE7638E7}"/>
              </a:ext>
            </a:extLst>
          </p:cNvPr>
          <p:cNvSpPr txBox="1"/>
          <p:nvPr/>
        </p:nvSpPr>
        <p:spPr>
          <a:xfrm>
            <a:off x="2267338" y="2705725"/>
            <a:ext cx="7137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B0F0"/>
                </a:solidFill>
                <a:latin typeface="+mj-lt"/>
              </a:rPr>
              <a:t>Chắp ghép hình theo mẫu</a:t>
            </a:r>
            <a:endParaRPr lang="en-US" sz="4400" b="1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745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206836" cy="697556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851862" y="726118"/>
            <a:ext cx="1933303" cy="1627570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Triangle 21"/>
          <p:cNvSpPr/>
          <p:nvPr/>
        </p:nvSpPr>
        <p:spPr>
          <a:xfrm rot="5400000">
            <a:off x="7214763" y="2931692"/>
            <a:ext cx="1635573" cy="1878657"/>
          </a:xfrm>
          <a:prstGeom prst="rtTriangle">
            <a:avLst/>
          </a:prstGeom>
          <a:solidFill>
            <a:srgbClr val="9966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/>
          <p:cNvSpPr/>
          <p:nvPr/>
        </p:nvSpPr>
        <p:spPr>
          <a:xfrm rot="10800000">
            <a:off x="6697980" y="4876799"/>
            <a:ext cx="1691640" cy="1626869"/>
          </a:xfrm>
          <a:prstGeom prst="rtTriangle">
            <a:avLst/>
          </a:prstGeom>
          <a:solidFill>
            <a:srgbClr val="9966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565592" y="657751"/>
            <a:ext cx="524250" cy="16440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25"/>
          <p:cNvSpPr/>
          <p:nvPr/>
        </p:nvSpPr>
        <p:spPr>
          <a:xfrm>
            <a:off x="9565592" y="2992870"/>
            <a:ext cx="984576" cy="1695937"/>
          </a:xfrm>
          <a:prstGeom prst="rt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29089" cy="194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90615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1.85185E-6 L -0.25664 0.05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-0.39662 0.3888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31" y="1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0162 L -0.52409 -0.217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45" y="-10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59609 0.1567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05" y="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-0.54753 -0.188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83" y="-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6082146" cy="6858000"/>
          </a:xfrm>
          <a:prstGeom prst="rect">
            <a:avLst/>
          </a:prstGeom>
        </p:spPr>
      </p:pic>
      <p:sp>
        <p:nvSpPr>
          <p:cNvPr id="12" name="Right Triangle 11"/>
          <p:cNvSpPr/>
          <p:nvPr/>
        </p:nvSpPr>
        <p:spPr>
          <a:xfrm rot="13204287">
            <a:off x="5753538" y="732191"/>
            <a:ext cx="1837921" cy="2112201"/>
          </a:xfrm>
          <a:prstGeom prst="rtTriangle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/>
        </p:nvSpPr>
        <p:spPr>
          <a:xfrm rot="2272190">
            <a:off x="6618819" y="3793042"/>
            <a:ext cx="1343891" cy="1311428"/>
          </a:xfrm>
          <a:prstGeom prst="rtTriangle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224775" y="704517"/>
            <a:ext cx="668541" cy="61467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248571" y="1779714"/>
            <a:ext cx="668541" cy="61467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306724" y="2639294"/>
            <a:ext cx="600797" cy="51261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 rot="2530702">
            <a:off x="7569231" y="2173706"/>
            <a:ext cx="1951779" cy="2017912"/>
          </a:xfrm>
          <a:prstGeom prst="rtTriangle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" y="0"/>
            <a:ext cx="1297879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9369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-0.37175 0.227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94" y="11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0.52526 0.025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63" y="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23229 -0.203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15" y="-10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0.74557 0.2775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79" y="1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0.70443 -0.0145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21" y="-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0.61367 -0.2298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90" y="-1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"/>
            <a:ext cx="5721531" cy="6855752"/>
          </a:xfrm>
          <a:prstGeom prst="rect">
            <a:avLst/>
          </a:prstGeom>
        </p:spPr>
      </p:pic>
      <p:sp>
        <p:nvSpPr>
          <p:cNvPr id="12" name="Isosceles Triangle 11"/>
          <p:cNvSpPr/>
          <p:nvPr/>
        </p:nvSpPr>
        <p:spPr>
          <a:xfrm>
            <a:off x="6381750" y="755845"/>
            <a:ext cx="1903095" cy="1019615"/>
          </a:xfrm>
          <a:prstGeom prst="triangle">
            <a:avLst/>
          </a:prstGeom>
          <a:solidFill>
            <a:srgbClr val="9933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" y="49092"/>
            <a:ext cx="1098104" cy="131562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8484870" y="2137411"/>
            <a:ext cx="1268730" cy="129046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381750" y="3043066"/>
            <a:ext cx="1668780" cy="19888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587740" y="3759346"/>
            <a:ext cx="1062990" cy="4000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587740" y="4490865"/>
            <a:ext cx="1062990" cy="4000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142220" y="3706006"/>
            <a:ext cx="434340" cy="1325880"/>
          </a:xfrm>
          <a:prstGeom prst="rect">
            <a:avLst/>
          </a:prstGeom>
          <a:solidFill>
            <a:srgbClr val="0099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507730" y="5031886"/>
            <a:ext cx="434340" cy="1325880"/>
          </a:xfrm>
          <a:prstGeom prst="rect">
            <a:avLst/>
          </a:prstGeom>
          <a:solidFill>
            <a:srgbClr val="0099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18942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-0.37265 0.01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33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51914 -0.0372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371 L -0.36771 0.0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46" y="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533 L -0.41042 -0.0835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2" y="-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63451 -0.1974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32" y="-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-0.65365 0.2113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2" y="1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46 L -0.46342 0.0196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77" y="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93647CEB-F63E-49E9-9BE4-2586EC719206}"/>
  <p:tag name="ISPRING_RESOURCE_FOLDER" val="C:\Users\NGUYENTHANH\Desktop\hòa\"/>
  <p:tag name="ISPRING_PRESENTATION_PATH" val="C:\Users\NGUYENTHANH\Desktop\hòa.pptx"/>
  <p:tag name="ISPRING_PROJECT_VERSION" val="9"/>
  <p:tag name="ISPRING_PROJECT_FOLDER_UPDATED" val="1"/>
  <p:tag name="ISPRING_SCREEN_RECS_UPDATED" val="C:\Users\NGUYENTHANH\Desktop\hòa\"/>
  <p:tag name="ISPRING_PRESENTATION_TITLE" val="hòa"/>
  <p:tag name="ISPRING_FIRST_PUBLISH" val="1"/>
  <p:tag name="ISPRING_LMS_API_VERSION" val="SCORM 1.2"/>
  <p:tag name="ISPRING_ULTRA_SCORM_COURSE_ID" val="1C8C5C41-98F2-46D4-8887-2FCBB2C8897B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RATE_QUIZZES" val="0"/>
  <p:tag name="ISPRING_SCORM_PASSING_SCORE" val="0.000000"/>
  <p:tag name="ISPRING_CURRENT_PLAYER_ID" val="videolectur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120</Words>
  <Application>Microsoft Office PowerPoint</Application>
  <PresentationFormat>Widescreen</PresentationFormat>
  <Paragraphs>16</Paragraphs>
  <Slides>16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hòa</dc:title>
  <dc:creator>NGUYENTHANH</dc:creator>
  <cp:lastModifiedBy>Techsi.vn</cp:lastModifiedBy>
  <cp:revision>66</cp:revision>
  <dcterms:created xsi:type="dcterms:W3CDTF">2024-12-29T01:14:41Z</dcterms:created>
  <dcterms:modified xsi:type="dcterms:W3CDTF">2026-04-03T09:25:39Z</dcterms:modified>
</cp:coreProperties>
</file>