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313" r:id="rId3"/>
    <p:sldId id="331" r:id="rId4"/>
    <p:sldId id="298" r:id="rId5"/>
    <p:sldId id="332" r:id="rId6"/>
    <p:sldId id="333" r:id="rId7"/>
    <p:sldId id="334" r:id="rId8"/>
    <p:sldId id="299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22" r:id="rId17"/>
    <p:sldId id="327" r:id="rId18"/>
    <p:sldId id="328" r:id="rId19"/>
    <p:sldId id="343" r:id="rId20"/>
    <p:sldId id="344" r:id="rId21"/>
    <p:sldId id="307" r:id="rId22"/>
    <p:sldId id="323" r:id="rId23"/>
    <p:sldId id="324" r:id="rId24"/>
    <p:sldId id="325" r:id="rId25"/>
    <p:sldId id="3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 autoAdjust="0"/>
    <p:restoredTop sz="94622" autoAdjust="0"/>
  </p:normalViewPr>
  <p:slideViewPr>
    <p:cSldViewPr>
      <p:cViewPr varScale="1">
        <p:scale>
          <a:sx n="86" d="100"/>
          <a:sy n="86" d="100"/>
        </p:scale>
        <p:origin x="58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418F-E1DE-4707-8DD2-6B0FD62D1B0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11EC-821E-40A2-9E8D-F440AEFA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8.wd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48.pn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15.wdp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12" Type="http://schemas.openxmlformats.org/officeDocument/2006/relationships/image" Target="../media/image5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56.jpeg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51.jpeg"/><Relationship Id="rId9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" y="0"/>
            <a:ext cx="12191999" cy="683430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52600" y="2135577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LĨNH VỰC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PHÁT TRIỂN NHẬN THỨC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9475" y="3535399"/>
            <a:ext cx="5450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ĐỘNG: LÀM QUEN VỚI TOÁN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4286" y="4370894"/>
            <a:ext cx="7060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TÀI: DẠY TRẺ SẮP XẾP THEO QUI TẮC 3 ĐỐI TƯỢNG</a:t>
            </a:r>
            <a:endParaRPr lang="en-US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04257" y="4933890"/>
            <a:ext cx="1900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LỨA TUỔI: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mgn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07909" y="1366892"/>
            <a:ext cx="113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ư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0566" y="2052871"/>
            <a:ext cx="113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ư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12690"/>
            <a:ext cx="1508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35437" y="353278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PHƯỜNG PHÚC LỢI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BAN MAI XANH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436456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598168"/>
            <a:ext cx="1150963" cy="1145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2895601" y="1988260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1" y="2004074"/>
            <a:ext cx="935966" cy="51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6090"/>
            <a:ext cx="1143000" cy="11371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562601" y="1988260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1" y="1959980"/>
            <a:ext cx="935966" cy="510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606091"/>
            <a:ext cx="1069659" cy="113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8239647" y="1995318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057401"/>
            <a:ext cx="924446" cy="5042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36" y="3875420"/>
            <a:ext cx="1675211" cy="16665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357484" y="4424744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5">
            <a:off x="3959396" y="4436057"/>
            <a:ext cx="1435580" cy="7830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600" y="5195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2511268" y="229141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2511268" y="30490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12509170" y="38508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12562179" y="4639242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8" name="Rectangle 27"/>
          <p:cNvSpPr/>
          <p:nvPr/>
        </p:nvSpPr>
        <p:spPr>
          <a:xfrm>
            <a:off x="12980838" y="38507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9" name="Rectangle 28"/>
          <p:cNvSpPr/>
          <p:nvPr/>
        </p:nvSpPr>
        <p:spPr>
          <a:xfrm>
            <a:off x="13101656" y="4639242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044644168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676401"/>
            <a:ext cx="1133349" cy="1127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2895601" y="1988260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1"/>
            <a:ext cx="1031800" cy="5628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8" y="1674368"/>
            <a:ext cx="1150963" cy="1145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562601" y="1988260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">
            <a:off x="4691061" y="1959980"/>
            <a:ext cx="935966" cy="510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754862"/>
            <a:ext cx="993459" cy="9883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8239647" y="1995318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07" y="1967038"/>
            <a:ext cx="935966" cy="510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820358"/>
            <a:ext cx="1674673" cy="1666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357484" y="4424744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39" y="4447954"/>
            <a:ext cx="1345020" cy="7336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600" y="5195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2511268" y="229141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2511267" y="306085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12511266" y="367851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12614579" y="442474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12614578" y="51016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35839638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598168"/>
            <a:ext cx="1150963" cy="1145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033446"/>
            <a:ext cx="1008875" cy="5502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1" y="2042466"/>
            <a:ext cx="935966" cy="4337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6090"/>
            <a:ext cx="1143000" cy="11371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033446"/>
            <a:ext cx="1008875" cy="5502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1" y="1998372"/>
            <a:ext cx="935966" cy="4337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606091"/>
            <a:ext cx="1069659" cy="113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47" y="2040504"/>
            <a:ext cx="1008875" cy="5502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095320"/>
            <a:ext cx="924446" cy="4284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36" y="3875420"/>
            <a:ext cx="1675211" cy="16665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93928"/>
            <a:ext cx="1400430" cy="7638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5">
            <a:off x="3959396" y="4494944"/>
            <a:ext cx="1435580" cy="6652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600" y="5195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2511268" y="229141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2456769" y="406907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12511268" y="469692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12494428" y="545958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13030200" y="474656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8" name="Rectangle 27"/>
          <p:cNvSpPr/>
          <p:nvPr/>
        </p:nvSpPr>
        <p:spPr>
          <a:xfrm>
            <a:off x="13030200" y="546268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7420766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676401"/>
            <a:ext cx="1133349" cy="1127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031649"/>
            <a:ext cx="1055843" cy="5759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23526"/>
            <a:ext cx="1031800" cy="4781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8" y="1674368"/>
            <a:ext cx="1150963" cy="1145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031649"/>
            <a:ext cx="1055843" cy="57591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">
            <a:off x="4691061" y="1998372"/>
            <a:ext cx="935966" cy="4337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754862"/>
            <a:ext cx="993459" cy="9883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47" y="2038707"/>
            <a:ext cx="1055843" cy="5759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07" y="2005430"/>
            <a:ext cx="935966" cy="433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820358"/>
            <a:ext cx="1674673" cy="1666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95800"/>
            <a:ext cx="1313682" cy="7165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39" y="4503125"/>
            <a:ext cx="1345020" cy="6233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600" y="5195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2511268" y="229141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2511267" y="306085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12535675" y="4055822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12627831" y="471696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3130408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883788"/>
            <a:ext cx="892793" cy="8072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828800"/>
            <a:ext cx="1018613" cy="834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68" y="1900232"/>
            <a:ext cx="915022" cy="7954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89733"/>
            <a:ext cx="886616" cy="8016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828800"/>
            <a:ext cx="1018613" cy="8345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68" y="1905001"/>
            <a:ext cx="915022" cy="7954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906688"/>
            <a:ext cx="829726" cy="7501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47" y="1835858"/>
            <a:ext cx="1018613" cy="8345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40" y="1957536"/>
            <a:ext cx="903760" cy="785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82" y="4191000"/>
            <a:ext cx="1325919" cy="11988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2" y="4114801"/>
            <a:ext cx="1546328" cy="113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2" y="4186780"/>
            <a:ext cx="1407318" cy="1223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600" y="5195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2511268" y="229141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2456769" y="406907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9" name="Rectangle 48"/>
          <p:cNvSpPr/>
          <p:nvPr/>
        </p:nvSpPr>
        <p:spPr>
          <a:xfrm>
            <a:off x="12511268" y="341734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8" name="Rectangle 57"/>
          <p:cNvSpPr/>
          <p:nvPr/>
        </p:nvSpPr>
        <p:spPr>
          <a:xfrm>
            <a:off x="12954334" y="334536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9" name="Rectangle 58"/>
          <p:cNvSpPr/>
          <p:nvPr/>
        </p:nvSpPr>
        <p:spPr>
          <a:xfrm>
            <a:off x="12954334" y="403594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12436891" y="479041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05470011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49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883788"/>
            <a:ext cx="892793" cy="8072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828800"/>
            <a:ext cx="1018613" cy="834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68" y="1900232"/>
            <a:ext cx="915022" cy="7954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89733"/>
            <a:ext cx="886616" cy="8016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828800"/>
            <a:ext cx="1018613" cy="8345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68" y="1905001"/>
            <a:ext cx="915022" cy="7954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906688"/>
            <a:ext cx="829726" cy="7501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47" y="1835858"/>
            <a:ext cx="1018613" cy="8345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40" y="1957536"/>
            <a:ext cx="903760" cy="785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82" y="4191000"/>
            <a:ext cx="1325919" cy="11988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2" y="4114801"/>
            <a:ext cx="1546328" cy="113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2" y="4186780"/>
            <a:ext cx="1407318" cy="1223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511268" y="75252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9" name="Rectangle 28"/>
          <p:cNvSpPr/>
          <p:nvPr/>
        </p:nvSpPr>
        <p:spPr>
          <a:xfrm>
            <a:off x="3146068" y="2620884"/>
            <a:ext cx="50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93094" y="2615150"/>
            <a:ext cx="50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4268" y="2630270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63955" y="2620884"/>
            <a:ext cx="50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10981" y="2615150"/>
            <a:ext cx="50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02155" y="2630270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11982" y="2620884"/>
            <a:ext cx="50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9008" y="2615150"/>
            <a:ext cx="50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50182" y="2630270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43601" y="5111134"/>
            <a:ext cx="7617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66087" y="5105400"/>
            <a:ext cx="7633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69720" y="5140404"/>
            <a:ext cx="726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511268" y="215247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7" name="Rectangle 66"/>
          <p:cNvSpPr/>
          <p:nvPr/>
        </p:nvSpPr>
        <p:spPr>
          <a:xfrm>
            <a:off x="12509170" y="287676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352800" y="5715000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2509169" y="351471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0" name="Rectangle 69"/>
          <p:cNvSpPr/>
          <p:nvPr/>
        </p:nvSpPr>
        <p:spPr>
          <a:xfrm>
            <a:off x="12522423" y="418678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1" name="Rectangle 70"/>
          <p:cNvSpPr/>
          <p:nvPr/>
        </p:nvSpPr>
        <p:spPr>
          <a:xfrm>
            <a:off x="12533578" y="47206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12601327" y="544969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8523713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1" grpId="0"/>
      <p:bldP spid="41" grpId="1"/>
      <p:bldP spid="42" grpId="0"/>
      <p:bldP spid="42" grpId="1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438400" y="2222718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7030A0"/>
                </a:solidFill>
              </a:rPr>
              <a:t>Với 3 đối tượng có rất nhiều cách sắp xếp khác nhau, sự sắp xếp được lặp đi lặp lại nhiều lần theo một trình tự của 3 đối tượng được gọi là sắp xếp theo quy tắc 3 đối tượng.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74889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. Dạy trẻ quy tắc sắp xếp 3 đối tượng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1327" y="544969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12634457" y="441960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8" name="Rectangle 7"/>
          <p:cNvSpPr/>
          <p:nvPr/>
        </p:nvSpPr>
        <p:spPr>
          <a:xfrm>
            <a:off x="12720321" y="373380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" name="Rectangle 8"/>
          <p:cNvSpPr/>
          <p:nvPr/>
        </p:nvSpPr>
        <p:spPr>
          <a:xfrm>
            <a:off x="12803755" y="298755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770822335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0"/>
            <a:ext cx="914182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8388" y="924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1" y="2133601"/>
            <a:ext cx="48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</a:rPr>
              <a:t>Trò chơi: Ai nhanh hơn?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2895601"/>
            <a:ext cx="5181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</a:rPr>
              <a:t>Cách chơi: Bé hãy </a:t>
            </a:r>
            <a:r>
              <a:rPr lang="en-US" sz="2800">
                <a:solidFill>
                  <a:srgbClr val="002060"/>
                </a:solidFill>
              </a:rPr>
              <a:t>s</a:t>
            </a:r>
            <a:r>
              <a:rPr lang="en-US" sz="2800">
                <a:solidFill>
                  <a:srgbClr val="002060"/>
                </a:solidFill>
              </a:rPr>
              <a:t>ắp xếp qui tắc theo mẫu và gọi tên quy tắc bé vừa làm được nhé.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54113" y="242598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02113924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12841256" y="362772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2282408" y="3151309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514600" y="4191001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.VnAvant" pitchFamily="34" charset="0"/>
              </a:rPr>
              <a:t>1. a - b - c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3087615" y="285006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12821356" y="12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12920984" y="79141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5945" y="4207621"/>
            <a:ext cx="641411" cy="5581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0582" y="3860055"/>
            <a:ext cx="593740" cy="5371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3102" y="4779763"/>
            <a:ext cx="593740" cy="5371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6097563" y="4889788"/>
            <a:ext cx="590898" cy="53323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3211488" y="4791346"/>
            <a:ext cx="590898" cy="53323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7989" y="4234235"/>
            <a:ext cx="641411" cy="5581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7878" y="4255317"/>
            <a:ext cx="593740" cy="5371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6960" y="4482720"/>
            <a:ext cx="593740" cy="53711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12725400" y="14113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6995914" y="4186707"/>
            <a:ext cx="590898" cy="53323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8382000" y="4152131"/>
            <a:ext cx="590898" cy="53323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781800" y="4191001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2. b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1681" y="3946871"/>
            <a:ext cx="641411" cy="5581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3695" y="4687867"/>
            <a:ext cx="641411" cy="55819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12841256" y="218083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grpSp>
        <p:nvGrpSpPr>
          <p:cNvPr id="7" name="Group 6"/>
          <p:cNvGrpSpPr/>
          <p:nvPr/>
        </p:nvGrpSpPr>
        <p:grpSpPr>
          <a:xfrm>
            <a:off x="2282408" y="838200"/>
            <a:ext cx="7547393" cy="994900"/>
            <a:chOff x="758407" y="1252629"/>
            <a:chExt cx="7547393" cy="9949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8407" y="1295400"/>
              <a:ext cx="593740" cy="53711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0234" y="1270603"/>
              <a:ext cx="641411" cy="55819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1400829" y="1295565"/>
              <a:ext cx="590898" cy="53323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6660" y="1291685"/>
              <a:ext cx="593740" cy="53711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3219102" y="1295565"/>
              <a:ext cx="590898" cy="53323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5153934" y="1252629"/>
              <a:ext cx="590898" cy="53323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95800" y="1291685"/>
              <a:ext cx="593740" cy="53711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4389" y="1270603"/>
              <a:ext cx="641411" cy="55819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6660" y="1303934"/>
              <a:ext cx="593740" cy="53711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7010400" y="1295565"/>
              <a:ext cx="590898" cy="53323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44832" y="1273750"/>
              <a:ext cx="641411" cy="55819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72140" y="1293392"/>
              <a:ext cx="641411" cy="558197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600200" y="1753507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8200" y="1748880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09800" y="1761080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504364" y="1765952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42364" y="1761325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13964" y="1773525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94807" y="1765952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32807" y="1761325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04407" y="1773525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14364" y="1778291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52364" y="1773664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923964" y="1785864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 flipH="1">
            <a:off x="13066858" y="438109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9234448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647E-6 L -0.03767 -0.24879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02517 -0.32639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1754 -0.20555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04132 -0.28217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1408 -0.3412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4461 -0.24352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4878 -0.32546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3906 -0.23866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4341 -0.24745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6146 -0.1914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1771 -0.2338 " pathEditMode="relative" rAng="0" ptsTypes="AA">
                                      <p:cBhvr>
                                        <p:cTn id="9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0833 -0.31366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  <p:bldP spid="73" grpId="0"/>
      <p:bldP spid="81" grpId="0"/>
      <p:bldP spid="86" grpId="0"/>
      <p:bldP spid="86" grpId="1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228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12841256" y="362772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2282408" y="3048001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745718" y="4114801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.VnAvant" pitchFamily="34" charset="0"/>
              </a:rPr>
              <a:t>1. a - b - b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3087615" y="285006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12821356" y="12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12920984" y="79141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80" y="3738591"/>
            <a:ext cx="970822" cy="7990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34" y="4968267"/>
            <a:ext cx="1099495" cy="5997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1" y="4696777"/>
            <a:ext cx="847100" cy="70476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8" y="5010233"/>
            <a:ext cx="847100" cy="70476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25" y="4250206"/>
            <a:ext cx="970822" cy="79902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50" y="4201840"/>
            <a:ext cx="1099495" cy="5997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32" y="4429243"/>
            <a:ext cx="1099495" cy="59972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12725400" y="14113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0" y="3851805"/>
            <a:ext cx="847100" cy="70476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706370" y="4114801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2. a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91" y="3687657"/>
            <a:ext cx="970822" cy="79902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12841256" y="218083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3182790" y="133907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62200" y="13344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62400" y="1346652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H="1">
            <a:off x="13066858" y="438109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87" y="745326"/>
            <a:ext cx="1066422" cy="7539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3937664" y="607251"/>
            <a:ext cx="820207" cy="7865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9373"/>
            <a:ext cx="779800" cy="75842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76" y="725486"/>
            <a:ext cx="1066422" cy="753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6469353" y="587411"/>
            <a:ext cx="820207" cy="78654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89" y="669533"/>
            <a:ext cx="779800" cy="75842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61" y="725486"/>
            <a:ext cx="1066422" cy="75398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8954538" y="587411"/>
            <a:ext cx="820207" cy="78654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74" y="669533"/>
            <a:ext cx="779800" cy="75842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5772754" y="1300028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952164" y="1295401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552364" y="1307601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296994" y="1325326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476404" y="1320699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076604" y="1332899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1762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9056E-6 L -0.03368 -0.2673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13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4311E-6 L -0.06493 -0.39223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19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4616E-6 L 0.03698 -0.2067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7909E-6 L 0.11198 -0.28932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08E-6 L -0.05677 -0.34667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17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012E-6 L 0.04896 -0.21415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0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4912E-6 L 0.26389 -0.36772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8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6235E-6 L -0.04323 -0.23473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7086E-6 L 0.17483 -0.30296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15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2"/>
      <p:bldP spid="71" grpId="0"/>
      <p:bldP spid="72" grpId="0"/>
      <p:bldP spid="73" grpId="0"/>
      <p:bldP spid="81" grpId="0"/>
      <p:bldP spid="86" grpId="0"/>
      <p:bldP spid="86" grpId="2"/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8668" y="1295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NỘI DUNG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068" y="2133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1. Ôn: Nhận ra quy tắc sắp xếp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829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2. Dạy trẻ quy tắc sắp xếp 3 đối tượng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068" y="34391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06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17031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228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12841256" y="362772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2282408" y="3048001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745718" y="4114801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.VnAvant" pitchFamily="34" charset="0"/>
              </a:rPr>
              <a:t>1. a - b - b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3087615" y="285006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12821356" y="12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12920984" y="79141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80" y="3812726"/>
            <a:ext cx="1192315" cy="7992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17" y="4696776"/>
            <a:ext cx="942662" cy="11706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65" y="4657375"/>
            <a:ext cx="923250" cy="85476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97" y="4965804"/>
            <a:ext cx="923250" cy="85476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25" y="4324341"/>
            <a:ext cx="1192315" cy="79922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33" y="3930349"/>
            <a:ext cx="942662" cy="11706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94" y="4138639"/>
            <a:ext cx="942662" cy="117062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12725400" y="14113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14" y="3812403"/>
            <a:ext cx="923250" cy="85476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706370" y="4114801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2. a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91" y="3761792"/>
            <a:ext cx="1192315" cy="79922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12841256" y="218083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3106590" y="133907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09800" y="13344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7764" y="1346652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H="1">
            <a:off x="13066858" y="438109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44" y="457201"/>
            <a:ext cx="1084457" cy="10844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96" y="581828"/>
            <a:ext cx="1300905" cy="87201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40" y="651626"/>
            <a:ext cx="846160" cy="7961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53" y="457201"/>
            <a:ext cx="1084457" cy="10844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581828"/>
            <a:ext cx="1300905" cy="8720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51626"/>
            <a:ext cx="846160" cy="7961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439544"/>
            <a:ext cx="1084457" cy="10844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1" y="564171"/>
            <a:ext cx="1300905" cy="8720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3969"/>
            <a:ext cx="846160" cy="79617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905412" y="1395087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08622" y="1390460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36586" y="1402660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704114" y="1352340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07324" y="1347713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635288" y="1359913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00976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5434E-6 L -0.0691 -0.26913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2601E-6 L -0.03299 -0.3969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6069E-6 L 0.00816 -0.2175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0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7168E-6 L 0.04357 -0.31052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6532E-6 L -0.06372 -0.35214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17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4624E-7 L 0.04514 -0.2249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11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4509E-6 L 0.26181 -0.38081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9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5434E-6 L -0.02517 -0.24023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7168E-6 L 0.17448 -0.29942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  <p:bldP spid="73" grpId="0"/>
      <p:bldP spid="81" grpId="0"/>
      <p:bldP spid="86" grpId="0"/>
      <p:bldP spid="86" grpId="1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0"/>
            <a:ext cx="914182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8388" y="924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1994" y="2133601"/>
            <a:ext cx="423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</a:rPr>
              <a:t>Trò chơi : Ai giỏi nhất?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2895600"/>
            <a:ext cx="518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</a:rPr>
              <a:t>Cách chơi: Bé hãy điền những hình ảnh còn thiếu để hoàn thiện  dãy quy tắc sắp xếp theo đúng quy luật của nó nhé.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54113" y="242598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63415623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10611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154113" y="242598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3859224" y="1321272"/>
            <a:ext cx="904736" cy="505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2915857" y="1002565"/>
            <a:ext cx="903045" cy="903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854858" cy="5966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95624" y="3124201"/>
            <a:ext cx="3214977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7945056" y="4654912"/>
            <a:ext cx="903045" cy="9030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92412"/>
            <a:ext cx="854858" cy="5966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4918214"/>
            <a:ext cx="854858" cy="5966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8859456" y="4626789"/>
            <a:ext cx="903045" cy="90304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187243" y="319542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4" name="Rectangle 33"/>
          <p:cNvSpPr/>
          <p:nvPr/>
        </p:nvSpPr>
        <p:spPr>
          <a:xfrm>
            <a:off x="7772400" y="5475391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453502" y="3837092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6" name="Rectangle 35"/>
          <p:cNvSpPr/>
          <p:nvPr/>
        </p:nvSpPr>
        <p:spPr>
          <a:xfrm>
            <a:off x="13453502" y="435604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6450024" y="1253364"/>
            <a:ext cx="904736" cy="5055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5582857" y="981700"/>
            <a:ext cx="903045" cy="9030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32178"/>
            <a:ext cx="854858" cy="5966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9193224" y="1253364"/>
            <a:ext cx="904736" cy="505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8173657" y="934657"/>
            <a:ext cx="903045" cy="9030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32178"/>
            <a:ext cx="854858" cy="5966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4155198" y="2697011"/>
            <a:ext cx="904736" cy="5055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3088906" y="2427960"/>
            <a:ext cx="903045" cy="9030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91" y="2679978"/>
            <a:ext cx="854858" cy="5966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60972" y="4668457"/>
            <a:ext cx="2789344" cy="1466909"/>
            <a:chOff x="936972" y="4668456"/>
            <a:chExt cx="2789344" cy="1466909"/>
          </a:xfrm>
        </p:grpSpPr>
        <p:sp>
          <p:nvSpPr>
            <p:cNvPr id="33" name="Rectangle 32"/>
            <p:cNvSpPr/>
            <p:nvPr/>
          </p:nvSpPr>
          <p:spPr>
            <a:xfrm>
              <a:off x="2091014" y="5489034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36972" y="4668456"/>
              <a:ext cx="2789344" cy="903045"/>
              <a:chOff x="936972" y="4668456"/>
              <a:chExt cx="2789344" cy="90304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4444" b="79583" l="556" r="100000">
                            <a14:backgroundMark x1="6731" y1="54487" x2="31410" y2="78846"/>
                            <a14:backgroundMark x1="44231" y1="70192" x2="65705" y2="769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280" b="20846"/>
              <a:stretch/>
            </p:blipFill>
            <p:spPr>
              <a:xfrm rot="20720844">
                <a:off x="2821580" y="4992105"/>
                <a:ext cx="904736" cy="50550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0" r="100000">
                            <a14:foregroundMark x1="22656" y1="39688" x2="31719" y2="37344"/>
                            <a14:foregroundMark x1="45000" y1="26406" x2="46719" y2="31406"/>
                            <a14:foregroundMark x1="50625" y1="17500" x2="43438" y2="59688"/>
                            <a14:foregroundMark x1="34688" y1="49688" x2="36406" y2="56719"/>
                            <a14:foregroundMark x1="8906" y1="51406" x2="31094" y2="69531"/>
                            <a14:backgroundMark x1="34063" y1="52656" x2="34688" y2="564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903">
                <a:off x="1849056" y="4668456"/>
                <a:ext cx="903045" cy="90304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689" b="77459" l="1959" r="987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972" y="4892412"/>
                <a:ext cx="999264" cy="6224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332013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09249E-7 L 0.32847 -0.331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6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32" grpId="0"/>
      <p:bldP spid="34" grpId="0"/>
      <p:bldP spid="34" grpId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106113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46" y="1052214"/>
            <a:ext cx="803223" cy="726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89" y="1053748"/>
            <a:ext cx="867714" cy="7551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3962400" y="1087518"/>
            <a:ext cx="799378" cy="7213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8" y="1066800"/>
            <a:ext cx="803223" cy="7266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8705214" y="1079688"/>
            <a:ext cx="799378" cy="7213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6304723" y="1034945"/>
            <a:ext cx="799378" cy="7213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066800"/>
            <a:ext cx="803223" cy="7266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81" y="1111439"/>
            <a:ext cx="867714" cy="7551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78" y="2667000"/>
            <a:ext cx="803223" cy="7266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4191000" y="2667001"/>
            <a:ext cx="799378" cy="7213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1" y="2639900"/>
            <a:ext cx="892793" cy="77696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3453502" y="435604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5486401" y="3307082"/>
            <a:ext cx="3214977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438401" y="4876801"/>
            <a:ext cx="2738453" cy="732621"/>
            <a:chOff x="946207" y="4926687"/>
            <a:chExt cx="3195653" cy="79576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946207" y="4989835"/>
              <a:ext cx="799378" cy="7213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1670575" y="4971031"/>
              <a:ext cx="799378" cy="7213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2408204" y="4971031"/>
              <a:ext cx="799378" cy="72137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60" y="4926687"/>
              <a:ext cx="914400" cy="795769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/>
        </p:nvSpPr>
        <p:spPr>
          <a:xfrm>
            <a:off x="3615014" y="560207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446245" y="487680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13986020" y="554051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>
            <a:off x="13719761" y="35948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92" y="1066801"/>
            <a:ext cx="892793" cy="776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87244" y="4839214"/>
            <a:ext cx="2632956" cy="1395542"/>
            <a:chOff x="5063244" y="4839214"/>
            <a:chExt cx="2632956" cy="139554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037" y="4840900"/>
              <a:ext cx="853856" cy="80181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6852497" y="4839214"/>
              <a:ext cx="843703" cy="721568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244" y="4861205"/>
              <a:ext cx="892793" cy="776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43809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-0.1059 -0.340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7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106113" cy="6858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3453502" y="435604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4648201" y="3307082"/>
            <a:ext cx="2352733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446245" y="487680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13986020" y="554051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>
            <a:off x="13719761" y="35948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18" y="1066800"/>
            <a:ext cx="1225582" cy="771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01" y="1080780"/>
            <a:ext cx="1364352" cy="786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08" y="1111480"/>
            <a:ext cx="1214392" cy="8080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42" y="1066800"/>
            <a:ext cx="1225582" cy="7717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25" y="1080780"/>
            <a:ext cx="1364352" cy="78600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32" y="1111480"/>
            <a:ext cx="1214392" cy="80808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19" y="1111480"/>
            <a:ext cx="1364352" cy="78600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21007"/>
            <a:ext cx="1225582" cy="7717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90" y="2665687"/>
            <a:ext cx="1214392" cy="8080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46357" y="4921166"/>
            <a:ext cx="3238599" cy="1479635"/>
            <a:chOff x="822356" y="4768765"/>
            <a:chExt cx="3238599" cy="1479635"/>
          </a:xfrm>
        </p:grpSpPr>
        <p:sp>
          <p:nvSpPr>
            <p:cNvPr id="69" name="Rectangle 68"/>
            <p:cNvSpPr/>
            <p:nvPr/>
          </p:nvSpPr>
          <p:spPr>
            <a:xfrm>
              <a:off x="2091014" y="5602069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973" y="4768765"/>
              <a:ext cx="1225582" cy="77174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56" y="4782744"/>
              <a:ext cx="1364352" cy="78600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563" y="4813444"/>
              <a:ext cx="1214392" cy="80808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025592" y="4876800"/>
            <a:ext cx="2324199" cy="1586556"/>
            <a:chOff x="5501591" y="4648200"/>
            <a:chExt cx="2324199" cy="1586556"/>
          </a:xfrm>
        </p:grpSpPr>
        <p:sp>
          <p:nvSpPr>
            <p:cNvPr id="70" name="Rectangle 69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08" y="4648200"/>
              <a:ext cx="1225582" cy="77174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591" y="4662179"/>
              <a:ext cx="1364352" cy="786007"/>
            </a:xfrm>
            <a:prstGeom prst="rect">
              <a:avLst/>
            </a:prstGeom>
          </p:spPr>
        </p:pic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98789"/>
            <a:ext cx="1214392" cy="8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220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1082E-6 L -0.27049 -0.337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71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106113" cy="68580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3453502" y="435604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7" name="Rectangle 76"/>
          <p:cNvSpPr/>
          <p:nvPr/>
        </p:nvSpPr>
        <p:spPr>
          <a:xfrm>
            <a:off x="3429000" y="3535682"/>
            <a:ext cx="2540000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3650951" y="505543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6" name="Rectangle 95"/>
          <p:cNvSpPr/>
          <p:nvPr/>
        </p:nvSpPr>
        <p:spPr>
          <a:xfrm>
            <a:off x="13986020" y="60786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7" name="Rectangle 96"/>
          <p:cNvSpPr/>
          <p:nvPr/>
        </p:nvSpPr>
        <p:spPr>
          <a:xfrm>
            <a:off x="13719761" y="5430293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8" name="Rectangle 97"/>
          <p:cNvSpPr/>
          <p:nvPr/>
        </p:nvSpPr>
        <p:spPr>
          <a:xfrm>
            <a:off x="13986020" y="433148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60" y="900507"/>
            <a:ext cx="1066800" cy="742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2660" y="609600"/>
            <a:ext cx="1117502" cy="1117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91572"/>
            <a:ext cx="1013428" cy="10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8" y="804661"/>
            <a:ext cx="1066800" cy="7422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6138" y="599661"/>
            <a:ext cx="1117502" cy="11175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8" y="795726"/>
            <a:ext cx="1013428" cy="1013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3" y="762041"/>
            <a:ext cx="1066800" cy="7422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800" y="2514600"/>
            <a:ext cx="1117502" cy="11175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23" y="753106"/>
            <a:ext cx="1013428" cy="101342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60" y="2713099"/>
            <a:ext cx="1066800" cy="7422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860" y="2508099"/>
            <a:ext cx="1117502" cy="11175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4164"/>
            <a:ext cx="1013428" cy="10134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12940" y="4445098"/>
            <a:ext cx="2824162" cy="1803302"/>
            <a:chOff x="1188940" y="4445098"/>
            <a:chExt cx="2824162" cy="1803302"/>
          </a:xfrm>
        </p:grpSpPr>
        <p:sp>
          <p:nvSpPr>
            <p:cNvPr id="93" name="Rectangle 92"/>
            <p:cNvSpPr/>
            <p:nvPr/>
          </p:nvSpPr>
          <p:spPr>
            <a:xfrm>
              <a:off x="2091014" y="5602069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747177"/>
              <a:ext cx="1066800" cy="7422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5600" y="4445098"/>
              <a:ext cx="1117502" cy="111750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40" y="4738243"/>
              <a:ext cx="1013428" cy="101342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132540" y="4692752"/>
            <a:ext cx="1935260" cy="1542005"/>
            <a:chOff x="5608540" y="4692751"/>
            <a:chExt cx="1935260" cy="1542005"/>
          </a:xfrm>
        </p:grpSpPr>
        <p:sp>
          <p:nvSpPr>
            <p:cNvPr id="94" name="Rectangle 93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701685"/>
              <a:ext cx="1066800" cy="74220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540" y="4692751"/>
              <a:ext cx="1013428" cy="1013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82754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3988E-6 L 0.0573 -0.286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14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 animBg="1"/>
      <p:bldP spid="95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755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74889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1. Ôn: Nhận ra quy tắc sắp xếp.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06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81994" y="2082226"/>
            <a:ext cx="423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</a:rPr>
              <a:t>Trò chơi : Bé tinh mắt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2895601"/>
            <a:ext cx="7010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</a:rPr>
              <a:t>Cách chơi: Bé hãy quan sát các dãy đồ chơi sau để tìm ra dãy nào là dãy đồ chơi được xếp theo quy tắc nhé.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289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106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117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146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15434" y="1325995"/>
            <a:ext cx="6455403" cy="1013403"/>
            <a:chOff x="991433" y="1325994"/>
            <a:chExt cx="6455403" cy="1013403"/>
          </a:xfrm>
        </p:grpSpPr>
        <p:grpSp>
          <p:nvGrpSpPr>
            <p:cNvPr id="5" name="Group 4"/>
            <p:cNvGrpSpPr/>
            <p:nvPr/>
          </p:nvGrpSpPr>
          <p:grpSpPr>
            <a:xfrm>
              <a:off x="1747700" y="1325994"/>
              <a:ext cx="5699136" cy="1013403"/>
              <a:chOff x="1616064" y="1882197"/>
              <a:chExt cx="5699136" cy="10134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064" y="2041668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796" y="1882197"/>
                <a:ext cx="1013404" cy="101340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5295" y="2057400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027" y="1981200"/>
                <a:ext cx="875570" cy="87556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3898" y="2057400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630" y="1981200"/>
                <a:ext cx="875570" cy="875569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991433" y="1571043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433" y="2841919"/>
            <a:ext cx="6427672" cy="875569"/>
            <a:chOff x="991433" y="2841918"/>
            <a:chExt cx="6427672" cy="8755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969" y="2902386"/>
              <a:ext cx="777732" cy="7777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0" y="2918118"/>
              <a:ext cx="777732" cy="77773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32" y="2841918"/>
              <a:ext cx="875570" cy="87556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803" y="2918118"/>
              <a:ext cx="777732" cy="7777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535" y="2841918"/>
              <a:ext cx="875570" cy="875569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991433" y="2918118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925665"/>
              <a:ext cx="777732" cy="77773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15434" y="4091997"/>
            <a:ext cx="6455403" cy="1070770"/>
            <a:chOff x="991433" y="4091997"/>
            <a:chExt cx="6455403" cy="107077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96" y="4091997"/>
              <a:ext cx="1013404" cy="101340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695" y="4267200"/>
              <a:ext cx="777732" cy="7777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427" y="4191000"/>
              <a:ext cx="875570" cy="8755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298" y="4267200"/>
              <a:ext cx="777732" cy="77773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991433" y="4286391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98" y="4149364"/>
              <a:ext cx="1013404" cy="101340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104" y="4327668"/>
              <a:ext cx="777732" cy="77773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524002" y="38183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77651" y="2266538"/>
            <a:ext cx="6265455" cy="457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762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2758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718965" y="488190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3166193" y="3626004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219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106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117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146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2" y="38183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14600" y="53638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762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2758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62201" y="4396242"/>
            <a:ext cx="6911037" cy="1055241"/>
            <a:chOff x="838200" y="4396241"/>
            <a:chExt cx="6911037" cy="1055241"/>
          </a:xfrm>
        </p:grpSpPr>
        <p:sp>
          <p:nvSpPr>
            <p:cNvPr id="56" name="Rectangle 55"/>
            <p:cNvSpPr/>
            <p:nvPr/>
          </p:nvSpPr>
          <p:spPr>
            <a:xfrm>
              <a:off x="838200" y="4743596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5265" y="4457336"/>
              <a:ext cx="952864" cy="95286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5237" y="4479994"/>
              <a:ext cx="1232508" cy="92228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4437" y="4396241"/>
              <a:ext cx="952864" cy="9528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2637" y="4418899"/>
              <a:ext cx="1232508" cy="92228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26757" y="4411002"/>
              <a:ext cx="952864" cy="95286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4433660"/>
              <a:ext cx="1232508" cy="92228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362201" y="2866051"/>
            <a:ext cx="6911037" cy="1014998"/>
            <a:chOff x="838200" y="2866051"/>
            <a:chExt cx="6911037" cy="1014998"/>
          </a:xfrm>
        </p:grpSpPr>
        <p:sp>
          <p:nvSpPr>
            <p:cNvPr id="55" name="Rectangle 54"/>
            <p:cNvSpPr/>
            <p:nvPr/>
          </p:nvSpPr>
          <p:spPr>
            <a:xfrm>
              <a:off x="838200" y="315889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5265" y="2927146"/>
              <a:ext cx="952864" cy="95286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4437" y="2866051"/>
              <a:ext cx="952864" cy="95286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2637" y="2888709"/>
              <a:ext cx="1232508" cy="9222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2903470"/>
              <a:ext cx="1232508" cy="92228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8536" y="2928185"/>
              <a:ext cx="952864" cy="95286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49292" y="2895600"/>
              <a:ext cx="1232508" cy="9222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362201" y="1356163"/>
            <a:ext cx="6631393" cy="1013959"/>
            <a:chOff x="838200" y="1356162"/>
            <a:chExt cx="6631393" cy="1013959"/>
          </a:xfrm>
        </p:grpSpPr>
        <p:sp>
          <p:nvSpPr>
            <p:cNvPr id="6" name="Rectangle 5"/>
            <p:cNvSpPr/>
            <p:nvPr/>
          </p:nvSpPr>
          <p:spPr>
            <a:xfrm>
              <a:off x="838200" y="1600695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2228" y="1417257"/>
              <a:ext cx="952864" cy="9528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2200" y="1439915"/>
              <a:ext cx="1232508" cy="9222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1356162"/>
              <a:ext cx="952864" cy="95286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19600" y="1378820"/>
              <a:ext cx="1232508" cy="92228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73720" y="1370923"/>
              <a:ext cx="952864" cy="95286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1371600"/>
              <a:ext cx="952864" cy="952864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12758880" y="487267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8601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2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106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117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146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00" y="1485465"/>
            <a:ext cx="777732" cy="777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7433" y="1325995"/>
            <a:ext cx="1013403" cy="1013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31" y="1501197"/>
            <a:ext cx="777732" cy="7777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6664" y="1424998"/>
            <a:ext cx="875569" cy="8755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34" y="1501197"/>
            <a:ext cx="777732" cy="777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5267" y="1424998"/>
            <a:ext cx="875569" cy="875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433" y="157104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1</a:t>
            </a:r>
            <a:endParaRPr lang="en-US" sz="40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69" y="2902386"/>
            <a:ext cx="777732" cy="7777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3200" y="2918118"/>
            <a:ext cx="777732" cy="7777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8933" y="2841919"/>
            <a:ext cx="875569" cy="8755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03" y="2918118"/>
            <a:ext cx="777732" cy="7777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7536" y="2841919"/>
            <a:ext cx="875569" cy="87556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515433" y="29181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25665"/>
            <a:ext cx="777732" cy="7777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8197" y="4091998"/>
            <a:ext cx="1013403" cy="101340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95" y="4267200"/>
            <a:ext cx="777732" cy="7777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7428" y="4191001"/>
            <a:ext cx="875569" cy="8755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98" y="4267200"/>
            <a:ext cx="777732" cy="77773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515433" y="428639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3</a:t>
            </a:r>
            <a:endParaRPr lang="en-US" sz="4000">
              <a:solidFill>
                <a:srgbClr val="00B05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2999" y="4149365"/>
            <a:ext cx="1013403" cy="101340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04" y="4327668"/>
            <a:ext cx="777732" cy="7777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2" y="38183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77651" y="2266538"/>
            <a:ext cx="6265455" cy="457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762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2758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718965" y="488190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106400" y="358243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343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" grpId="0"/>
      <p:bldP spid="55" grpId="0"/>
      <p:bldP spid="55" grpId="1"/>
      <p:bldP spid="56" grpId="0"/>
      <p:bldP spid="56" grpId="1"/>
      <p:bldP spid="60" grpId="0" animBg="1"/>
      <p:bldP spid="61" grpId="0"/>
      <p:bldP spid="63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106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117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146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2" y="38183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quy </a:t>
            </a:r>
            <a:r>
              <a:rPr lang="en-US" sz="2400" b="1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14600" y="53638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762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2758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2758880" y="487267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62200" y="1357365"/>
            <a:ext cx="6600814" cy="1011552"/>
            <a:chOff x="838200" y="1357365"/>
            <a:chExt cx="6600814" cy="1011552"/>
          </a:xfrm>
        </p:grpSpPr>
        <p:sp>
          <p:nvSpPr>
            <p:cNvPr id="6" name="Rectangle 5"/>
            <p:cNvSpPr/>
            <p:nvPr/>
          </p:nvSpPr>
          <p:spPr>
            <a:xfrm>
              <a:off x="838200" y="1600695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2228" y="1418460"/>
              <a:ext cx="952864" cy="95045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311" y="1439915"/>
              <a:ext cx="922285" cy="9222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1357365"/>
              <a:ext cx="952864" cy="95045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711" y="1378820"/>
              <a:ext cx="922285" cy="9222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3418" y="1364082"/>
              <a:ext cx="952864" cy="95045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729" y="1385537"/>
              <a:ext cx="922285" cy="92228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362200" y="4390728"/>
            <a:ext cx="6629400" cy="1060755"/>
            <a:chOff x="838200" y="4390727"/>
            <a:chExt cx="6629400" cy="1060755"/>
          </a:xfrm>
        </p:grpSpPr>
        <p:sp>
          <p:nvSpPr>
            <p:cNvPr id="56" name="Rectangle 55"/>
            <p:cNvSpPr/>
            <p:nvPr/>
          </p:nvSpPr>
          <p:spPr>
            <a:xfrm>
              <a:off x="838200" y="4743596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4736" y="4412182"/>
              <a:ext cx="952864" cy="95045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735" y="4473277"/>
              <a:ext cx="922285" cy="92228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5824" y="4390727"/>
              <a:ext cx="952864" cy="9504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135" y="4412182"/>
              <a:ext cx="922285" cy="92228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7842" y="4397444"/>
              <a:ext cx="952864" cy="95045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53" y="4418899"/>
              <a:ext cx="922285" cy="92228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362200" y="2895600"/>
            <a:ext cx="6574392" cy="1018844"/>
            <a:chOff x="838200" y="2895600"/>
            <a:chExt cx="6574392" cy="1018844"/>
          </a:xfrm>
        </p:grpSpPr>
        <p:sp>
          <p:nvSpPr>
            <p:cNvPr id="55" name="Rectangle 54"/>
            <p:cNvSpPr/>
            <p:nvPr/>
          </p:nvSpPr>
          <p:spPr>
            <a:xfrm>
              <a:off x="838200" y="315889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889" y="2992159"/>
              <a:ext cx="922285" cy="92228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4978" y="2909609"/>
              <a:ext cx="952864" cy="95045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96996" y="2916326"/>
              <a:ext cx="952864" cy="95045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307" y="2937781"/>
              <a:ext cx="922285" cy="92228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07" y="2971800"/>
              <a:ext cx="922285" cy="92228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0554" y="2895600"/>
              <a:ext cx="952864" cy="950457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2395566" y="22532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762193" y="521089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2735530" y="5581291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148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2" grpId="0"/>
      <p:bldP spid="77" grpId="0"/>
      <p:bldP spid="66" grpId="0" animBg="1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2" name="TextBox 21"/>
          <p:cNvSpPr txBox="1"/>
          <p:nvPr/>
        </p:nvSpPr>
        <p:spPr>
          <a:xfrm>
            <a:off x="3571354" y="381001"/>
            <a:ext cx="519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. Dạy trẻ quy tắc sắp xếp 3 đối tượng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3799954" y="1981201"/>
            <a:ext cx="1000646" cy="5463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2895601" y="1988260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2024061" y="1747260"/>
            <a:ext cx="935966" cy="9359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6466954" y="1981201"/>
            <a:ext cx="1000646" cy="546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562601" y="1988260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4691061" y="1747260"/>
            <a:ext cx="935966" cy="9359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9144000" y="1988259"/>
            <a:ext cx="1000646" cy="5463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8239647" y="1995318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7368107" y="1754318"/>
            <a:ext cx="935966" cy="935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6773238" y="4483959"/>
            <a:ext cx="1298786" cy="7091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357484" y="4424744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4193136" y="4116936"/>
            <a:ext cx="1214835" cy="12148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600" y="5195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2511268" y="229141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2456769" y="406907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7" name="Rectangle 66"/>
          <p:cNvSpPr/>
          <p:nvPr/>
        </p:nvSpPr>
        <p:spPr>
          <a:xfrm>
            <a:off x="12456769" y="510158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8" name="Rectangle 67"/>
          <p:cNvSpPr/>
          <p:nvPr/>
        </p:nvSpPr>
        <p:spPr>
          <a:xfrm>
            <a:off x="12496526" y="583158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9" name="Rectangle 68"/>
          <p:cNvSpPr/>
          <p:nvPr/>
        </p:nvSpPr>
        <p:spPr>
          <a:xfrm>
            <a:off x="12929927" y="583158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0" name="Rectangle 69"/>
          <p:cNvSpPr/>
          <p:nvPr/>
        </p:nvSpPr>
        <p:spPr>
          <a:xfrm>
            <a:off x="12936553" y="502396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05510558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  <p:bldP spid="45" grpId="0"/>
      <p:bldP spid="46" grpId="0"/>
      <p:bldP spid="47" grpId="0"/>
      <p:bldP spid="48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8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420600" y="126996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3799954" y="1981201"/>
            <a:ext cx="1000646" cy="5463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2895601" y="1988260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2024061" y="1747260"/>
            <a:ext cx="935966" cy="9359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6466954" y="1981201"/>
            <a:ext cx="1000646" cy="546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562601" y="1988260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4691061" y="1747260"/>
            <a:ext cx="935966" cy="9359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9144000" y="1988259"/>
            <a:ext cx="1000646" cy="5463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8239647" y="1995318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7368107" y="1754318"/>
            <a:ext cx="935966" cy="935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6773238" y="4483959"/>
            <a:ext cx="1298786" cy="7091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5357484" y="4424744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4193136" y="4116936"/>
            <a:ext cx="1214835" cy="12148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62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600" y="5195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2511268" y="15219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2511268" y="229141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2511267" y="306085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5" name="Rectangle 34"/>
          <p:cNvSpPr/>
          <p:nvPr/>
        </p:nvSpPr>
        <p:spPr>
          <a:xfrm>
            <a:off x="12511266" y="371451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6" name="Rectangle 35"/>
          <p:cNvSpPr/>
          <p:nvPr/>
        </p:nvSpPr>
        <p:spPr>
          <a:xfrm>
            <a:off x="12548927" y="448395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62448205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543</Words>
  <Application>Microsoft Office PowerPoint</Application>
  <PresentationFormat>Widescreen</PresentationFormat>
  <Paragraphs>237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170</cp:revision>
  <dcterms:created xsi:type="dcterms:W3CDTF">2006-08-16T00:00:00Z</dcterms:created>
  <dcterms:modified xsi:type="dcterms:W3CDTF">2026-04-03T09:17:45Z</dcterms:modified>
</cp:coreProperties>
</file>