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293" r:id="rId3"/>
    <p:sldId id="307" r:id="rId4"/>
    <p:sldId id="303" r:id="rId5"/>
    <p:sldId id="308" r:id="rId6"/>
    <p:sldId id="295" r:id="rId7"/>
    <p:sldId id="309" r:id="rId8"/>
    <p:sldId id="276" r:id="rId9"/>
    <p:sldId id="310" r:id="rId10"/>
    <p:sldId id="294" r:id="rId11"/>
    <p:sldId id="284" r:id="rId12"/>
    <p:sldId id="286" r:id="rId13"/>
    <p:sldId id="302" r:id="rId14"/>
    <p:sldId id="306" r:id="rId15"/>
    <p:sldId id="311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 users - Windows 8" initials="nbc" lastIdx="0" clrIdx="0">
    <p:extLst>
      <p:ext uri="{19B8F6BF-5375-455C-9EA6-DF929625EA0E}">
        <p15:presenceInfo xmlns:p15="http://schemas.microsoft.com/office/powerpoint/2012/main" userId="All users - Windows 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85CA-3B66-4200-BABE-52CFF6EC60E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405CB-D7F2-48E1-873F-666F9831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0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6550-D28E-4BB4-AC0B-CDC4FDAE20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F1B1-6A1B-4EC7-91D8-A37776252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760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D161-7F82-4ACC-81F8-7B60C952D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3EDC-E2AF-45EA-BF66-4513CC4893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276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BCE7-6D62-4897-821C-0C27474B09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5E79-62A4-4FF4-A96C-472B6D0E3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399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2FF5-154D-4CEE-920E-28672CADBB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BC06-68A8-473E-9B0A-348E148572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9724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05FF-AA1D-4ACF-961A-E7200398EE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51A6-796E-4BE6-A15B-7CAE6177C0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2201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813A-DFA2-43D4-A66B-C43B18292D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621A-10FF-4A2C-B65E-7E0389F9E8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8735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5013-80A2-498A-A7F7-4B2B7D84E8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7361-D9ED-4C78-9290-0130800DF4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8654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5602-938F-4F8C-8904-DE6662734B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571A-C982-45D3-BEE3-6871A471BD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5660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9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6435-BABB-45D2-BF06-193C2BFBC7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A595-3274-4760-A585-C8E332F49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2796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5466-F9C1-46F1-8BE0-A11B42E11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E6B9-FDC0-4BFF-8462-85D8EF1836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336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C5FC-7677-43D9-A769-FD6C40C4D6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D5DC-1FE7-4EE4-946B-F8A162A9F0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6070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3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4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6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8723-3516-4802-8598-6D64E9D3FBA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582B1-5FBD-4ECA-B94D-CC99ED0C09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A2FC0-9EB0-4C73-90BE-E61A6DB1AD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0249"/>
          </a:xfrm>
        </p:spPr>
        <p:txBody>
          <a:bodyPr/>
          <a:lstStyle/>
          <a:p>
            <a:r>
              <a:rPr lang="en-US" dirty="0"/>
              <a:t>`				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2969"/>
            <a:ext cx="12279682" cy="7510937"/>
          </a:xfrm>
        </p:spPr>
      </p:pic>
      <p:sp>
        <p:nvSpPr>
          <p:cNvPr id="6" name="TextBox 5"/>
          <p:cNvSpPr txBox="1"/>
          <p:nvPr/>
        </p:nvSpPr>
        <p:spPr>
          <a:xfrm>
            <a:off x="1909585" y="2861668"/>
            <a:ext cx="837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NBTN: CON ONG - CON BƯỚM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848" y="185874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526455"/>
            <a:ext cx="428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2161" y="2297204"/>
            <a:ext cx="7382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VƯC: PHÁT TRIỂN NGÔN NGỮ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9847" y="3740346"/>
            <a:ext cx="3909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24-36 THÁNG TUỔI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68" y="890327"/>
            <a:ext cx="1362524" cy="13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8" y="638826"/>
            <a:ext cx="11035430" cy="5849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2" y="638826"/>
            <a:ext cx="10922696" cy="584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4816" y="1265129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Con </a:t>
            </a:r>
            <a:r>
              <a:rPr lang="en-US" sz="4400" dirty="0" err="1">
                <a:solidFill>
                  <a:srgbClr val="FFFF00"/>
                </a:solidFill>
              </a:rPr>
              <a:t>gián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74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2" y="501040"/>
            <a:ext cx="11010378" cy="6025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2" y="501040"/>
            <a:ext cx="11010378" cy="6025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148" y="752169"/>
            <a:ext cx="307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Con </a:t>
            </a:r>
            <a:r>
              <a:rPr lang="en-US" sz="3600" dirty="0" err="1">
                <a:solidFill>
                  <a:srgbClr val="FF0000"/>
                </a:solidFill>
              </a:rPr>
              <a:t>châu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chấu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994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785" y="330648"/>
            <a:ext cx="696554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</a:rPr>
              <a:t>Trò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chơi</a:t>
            </a:r>
            <a:r>
              <a:rPr lang="en-US" sz="4800" dirty="0">
                <a:solidFill>
                  <a:srgbClr val="7030A0"/>
                </a:solidFill>
              </a:rPr>
              <a:t>: Con </a:t>
            </a:r>
            <a:r>
              <a:rPr lang="en-US" sz="4800" dirty="0" err="1">
                <a:solidFill>
                  <a:srgbClr val="7030A0"/>
                </a:solidFill>
              </a:rPr>
              <a:t>gì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biến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mất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1587" y="2171701"/>
            <a:ext cx="10229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Cách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chơi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dirty="0" err="1">
                <a:solidFill>
                  <a:srgbClr val="FF0000"/>
                </a:solidFill>
              </a:rPr>
              <a:t>Trên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màn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  <a:r>
              <a:rPr lang="en-US" sz="3600" dirty="0" err="1">
                <a:solidFill>
                  <a:srgbClr val="FF0000"/>
                </a:solidFill>
              </a:rPr>
              <a:t>ong</a:t>
            </a:r>
            <a:r>
              <a:rPr lang="en-US" sz="3600" dirty="0">
                <a:solidFill>
                  <a:srgbClr val="FF0000"/>
                </a:solidFill>
              </a:rPr>
              <a:t>, con </a:t>
            </a:r>
            <a:r>
              <a:rPr lang="en-US" sz="3600" dirty="0" err="1">
                <a:solidFill>
                  <a:srgbClr val="FF0000"/>
                </a:solidFill>
              </a:rPr>
              <a:t>bướm</a:t>
            </a:r>
            <a:r>
              <a:rPr lang="en-US" sz="3600" dirty="0">
                <a:solidFill>
                  <a:srgbClr val="FF0000"/>
                </a:solidFill>
              </a:rPr>
              <a:t> . </a:t>
            </a:r>
            <a:r>
              <a:rPr lang="en-US" sz="3600" dirty="0" err="1">
                <a:solidFill>
                  <a:srgbClr val="FF0000"/>
                </a:solidFill>
              </a:rPr>
              <a:t>Khi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nói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tối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lớp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ngủ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khi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nói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trời</a:t>
            </a:r>
            <a:r>
              <a:rPr lang="en-US" sz="3600" dirty="0">
                <a:solidFill>
                  <a:srgbClr val="FF0000"/>
                </a:solidFill>
              </a:rPr>
              <a:t> sang </a:t>
            </a:r>
            <a:r>
              <a:rPr lang="en-US" sz="3600" dirty="0" err="1">
                <a:solidFill>
                  <a:srgbClr val="FF0000"/>
                </a:solidFill>
              </a:rPr>
              <a:t>thì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lớp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mở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mắt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xem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mất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err="1">
                <a:solidFill>
                  <a:srgbClr val="FF0000"/>
                </a:solidFill>
              </a:rPr>
              <a:t>Luật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chơi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dirty="0" err="1">
                <a:solidFill>
                  <a:srgbClr val="FF0000"/>
                </a:solidFill>
              </a:rPr>
              <a:t>Nếu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đúng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một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tràng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vỗ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tay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3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6" y="375781"/>
            <a:ext cx="5398717" cy="6175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14" y="375780"/>
            <a:ext cx="5561556" cy="61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427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TC : Ai </a:t>
            </a:r>
            <a:r>
              <a:rPr lang="en-US" sz="5400" b="1" dirty="0" err="1" smtClean="0"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hơn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41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0135" y="2386567"/>
            <a:ext cx="6930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5400" b="1" dirty="0">
                <a:ln w="0"/>
                <a:solidFill>
                  <a:schemeClr val="accent2"/>
                </a:solidFill>
              </a:rPr>
              <a:t>CHÚC CÁC CON  LUÔN CHĂM NGOAN VÀ HỌC GIỎI</a:t>
            </a:r>
            <a:endParaRPr lang="en-US" sz="5400" b="1" cap="none" spc="0" dirty="0">
              <a:ln w="0"/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3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2585" y="2028616"/>
            <a:ext cx="72946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Ổn định tổ chức: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Cô và trẻ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cùng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hát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“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Ong và bướm”.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Cô dẫn dắt vào bài </a:t>
            </a:r>
            <a:endParaRPr lang="en-US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624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421" y="513815"/>
            <a:ext cx="6279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* Quan sát con </a:t>
            </a:r>
            <a:r>
              <a:rPr lang="vi-VN" sz="4800" b="1" dirty="0" smtClean="0">
                <a:solidFill>
                  <a:srgbClr val="FF0000"/>
                </a:solidFill>
              </a:rPr>
              <a:t>ong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1" y="1576843"/>
            <a:ext cx="10609546" cy="496712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3267707">
            <a:off x="9187531" y="1789058"/>
            <a:ext cx="116491" cy="1558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4314258">
            <a:off x="1787541" y="2689300"/>
            <a:ext cx="137760" cy="1407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301717">
            <a:off x="5480691" y="5319450"/>
            <a:ext cx="1144603" cy="131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889564" y="1822499"/>
            <a:ext cx="146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354" y="3818689"/>
            <a:ext cx="152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2493" y="5850274"/>
            <a:ext cx="146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Chân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1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1664" y="1843950"/>
            <a:ext cx="83778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4000" dirty="0" smtClean="0">
                <a:solidFill>
                  <a:srgbClr val="002060"/>
                </a:solidFill>
                <a:latin typeface="+mj-lt"/>
              </a:rPr>
              <a:t>Ong </a:t>
            </a:r>
            <a:r>
              <a:rPr lang="vi-VN" sz="4000" dirty="0">
                <a:solidFill>
                  <a:srgbClr val="002060"/>
                </a:solidFill>
                <a:latin typeface="+mj-lt"/>
              </a:rPr>
              <a:t>rất chăm chỉ hút mật làm mật ngọt cho chúng mình, nhưng các con tuyệt đối không được nghịch tổ ong vì ong sẽ đốt rất đau.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36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con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55530"/>
            <a:ext cx="12191999" cy="59310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4390831">
            <a:off x="6908646" y="3100493"/>
            <a:ext cx="193516" cy="11852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3464651">
            <a:off x="4265786" y="1697034"/>
            <a:ext cx="269066" cy="163292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909963">
            <a:off x="5217014" y="5606099"/>
            <a:ext cx="1024494" cy="36214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343" y="3013749"/>
            <a:ext cx="2229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Đầu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bướm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0944" y="1583605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Cánh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bướm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0130" y="5999777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Chân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bướm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0011" y="2129651"/>
            <a:ext cx="80813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bướm có nhiều màu sắc sặc sỡ, có cánh để bay và thường đậu trên những bông hoa.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443" y="0"/>
            <a:ext cx="7500552" cy="82790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So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" y="1724475"/>
            <a:ext cx="4522573" cy="34090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1725" y="691413"/>
            <a:ext cx="9613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789" y="5362832"/>
            <a:ext cx="4773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2584" y="5362832"/>
            <a:ext cx="480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1" name="Picture 2" descr="Hình ảnh Con Bướm đẹp PNG , Bướm Hấp Dẫn, Con Bướm đẹp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1724475"/>
            <a:ext cx="4343400" cy="32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97460" y="3015735"/>
            <a:ext cx="6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476" y="111211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1566889"/>
            <a:ext cx="11294075" cy="52287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4336" y="1566889"/>
            <a:ext cx="192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</a:rPr>
              <a:t>Muỗi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2"/>
            <a:ext cx="12192000" cy="7070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88099"/>
            <a:ext cx="1988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Con </a:t>
            </a:r>
            <a:r>
              <a:rPr lang="en-US" sz="4000" dirty="0" err="1">
                <a:solidFill>
                  <a:srgbClr val="FF0000"/>
                </a:solidFill>
              </a:rPr>
              <a:t>kiến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266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MS Mincho</vt:lpstr>
      <vt:lpstr>Times New Roman</vt:lpstr>
      <vt:lpstr>Office Theme</vt:lpstr>
      <vt:lpstr>2_Office Theme</vt:lpstr>
      <vt:lpstr>`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So sánh con ong và con bướm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Techsi.vn</cp:lastModifiedBy>
  <cp:revision>62</cp:revision>
  <dcterms:created xsi:type="dcterms:W3CDTF">2017-12-15T05:27:48Z</dcterms:created>
  <dcterms:modified xsi:type="dcterms:W3CDTF">2026-03-17T01:59:29Z</dcterms:modified>
</cp:coreProperties>
</file>