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99" r:id="rId4"/>
    <p:sldId id="319" r:id="rId5"/>
    <p:sldId id="318" r:id="rId6"/>
    <p:sldId id="320" r:id="rId7"/>
    <p:sldId id="321" r:id="rId8"/>
    <p:sldId id="273" r:id="rId9"/>
    <p:sldId id="313" r:id="rId10"/>
    <p:sldId id="281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chsi.vn" initials="T" lastIdx="0" clrIdx="0">
    <p:extLst>
      <p:ext uri="{19B8F6BF-5375-455C-9EA6-DF929625EA0E}">
        <p15:presenceInfo xmlns:p15="http://schemas.microsoft.com/office/powerpoint/2012/main" userId="Techsi.v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4" autoAdjust="0"/>
    <p:restoredTop sz="94660" autoAdjust="0"/>
  </p:normalViewPr>
  <p:slideViewPr>
    <p:cSldViewPr showGuides="1">
      <p:cViewPr varScale="1">
        <p:scale>
          <a:sx n="91" d="100"/>
          <a:sy n="91" d="100"/>
        </p:scale>
        <p:origin x="828" y="90"/>
      </p:cViewPr>
      <p:guideLst>
        <p:guide orient="horz" pos="2156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49A59-1D20-42C4-9B51-FC0877D3C13A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78E3E-3FE8-4C20-ACAF-F97B30E882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970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video" Target="file:///C:\Users\pc\Documents\nh&#7841;c%20m&#249;a%20h&#232;%20&#273;&#7871;n.mp4" TargetMode="External"/><Relationship Id="rId1" Type="http://schemas.microsoft.com/office/2007/relationships/media" Target="file:///C:\Users\pc\Documents\nh&#7841;c%20m&#249;a%20h&#232;%20&#273;&#7871;n.mp4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ảnh nề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0"/>
            <a:ext cx="9121775" cy="685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29" y="7620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819400"/>
            <a:ext cx="8317230" cy="29248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8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NBPB: </a:t>
            </a:r>
            <a:r>
              <a:rPr lang="en-US" altLang="en-US" sz="489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489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89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altLang="en-US" sz="489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24-36 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76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29C87-6AE9-6C51-7333-CA01DAFA30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28" y="914400"/>
            <a:ext cx="1476043" cy="1442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5376545" cy="3028315"/>
          </a:xfrm>
        </p:spPr>
      </p:pic>
      <p:pic>
        <p:nvPicPr>
          <p:cNvPr id="10" name="Content Placeholder 9" descr="hình nền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2860"/>
            <a:ext cx="12192000" cy="683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19200"/>
            <a:ext cx="941895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</a:p>
          <a:p>
            <a:pPr algn="ctr"/>
            <a:r>
              <a:rPr lang="en-US" sz="48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altLang="en-US" sz="48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giờ học và chuyển</a:t>
            </a:r>
          </a:p>
          <a:p>
            <a:pPr algn="ctr"/>
            <a:r>
              <a:rPr lang="vi-VN" altLang="en-US" sz="48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ảnh nền 1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24000" y="0"/>
            <a:ext cx="9144000" cy="6837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Cô và trẻ đọc bài thơ: Cái Bát</a:t>
            </a:r>
          </a:p>
        </p:txBody>
      </p:sp>
      <p:pic>
        <p:nvPicPr>
          <p:cNvPr id="11" name="nhạc mùa hè đến">
            <a:hlinkClick r:id="" action="ppaction://media"/>
          </p:cNvPr>
          <p:cNvPicPr>
            <a:picLocks noGrp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22669" y="1600200"/>
            <a:ext cx="2543759" cy="4525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14225" y="762000"/>
            <a:ext cx="309880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 descr="ảnh nề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9600" y="-76200"/>
            <a:ext cx="12769850" cy="7971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52236" y="-76200"/>
            <a:ext cx="12801600" cy="807402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286000" y="1692276"/>
            <a:ext cx="9982200" cy="1295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gây hứng </a:t>
            </a:r>
            <a:r>
              <a:rPr lang="vi-VN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vi-VN" alt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trẻ cùng </a:t>
            </a:r>
            <a:r>
              <a:rPr lang="vi-VN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triển lãm </a:t>
            </a:r>
          </a:p>
          <a:p>
            <a:r>
              <a:rPr lang="vi-V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PTGT</a:t>
            </a:r>
            <a:r>
              <a:rPr lang="vi-VN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ảnh nề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Picture 7" descr="ảnh nề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45" y="635"/>
            <a:ext cx="12220575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590800" y="2514600"/>
            <a:ext cx="76473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đồ chơi </a:t>
            </a:r>
          </a:p>
          <a:p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màu đỏ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5470" y="-76200"/>
            <a:ext cx="12801600" cy="80740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362200" y="2209800"/>
            <a:ext cx="7259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alt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5" b="98625" l="225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752600"/>
            <a:ext cx="4114800" cy="441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138"/>
            <a:ext cx="6311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03" y="0"/>
            <a:ext cx="613125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533400"/>
            <a:ext cx="6705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5" b="98625" l="225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4966138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338" y="0"/>
            <a:ext cx="6768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63352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to</a:t>
            </a:r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1233" y="194129"/>
            <a:ext cx="2514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nhỏ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667000" y="932793"/>
            <a:ext cx="304800" cy="464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Down Arrow 6"/>
          <p:cNvSpPr/>
          <p:nvPr/>
        </p:nvSpPr>
        <p:spPr>
          <a:xfrm>
            <a:off x="9559388" y="948033"/>
            <a:ext cx="304800" cy="464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851"/>
            <a:ext cx="6102350" cy="5262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350" y="1636091"/>
            <a:ext cx="6079369" cy="5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668270" y="3001010"/>
            <a:ext cx="2657475" cy="1724025"/>
          </a:xfrm>
        </p:spPr>
      </p:pic>
      <p:pic>
        <p:nvPicPr>
          <p:cNvPr id="3" name="Content Placeholder 2" descr="ảnh nền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20" y="0"/>
            <a:ext cx="12189460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122275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“Chọn quà sinh nhật cho búp bê”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5470" y="-76200"/>
            <a:ext cx="12801600" cy="807402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676400" y="1491933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838324" y="2902625"/>
            <a:ext cx="8753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vào ô tô và nói theo y/c của cô: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 nói kích thước, trẻ chỉ vào ô tô và nói màu sắc ô tô.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 nói màu sắc, trẻ chỉ vào ô tô và nói kích thước ô tô.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68270" y="3001010"/>
            <a:ext cx="2657475" cy="1724025"/>
          </a:xfrm>
        </p:spPr>
      </p:pic>
      <p:pic>
        <p:nvPicPr>
          <p:cNvPr id="3" name="Content Placeholder 2" descr="ảnh nền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20" y="0"/>
            <a:ext cx="12189460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122275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“Chọn quà sinh nhật cho búp bê”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4520" y="0"/>
            <a:ext cx="12801600" cy="807402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445895" y="2078990"/>
            <a:ext cx="8651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:“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600200" y="3505200"/>
            <a:ext cx="8497570" cy="201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Trẻ 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ô tô nhỏ về ga ra nhỏ, ô tô to về ga ra to.</a:t>
            </a:r>
          </a:p>
          <a:p>
            <a:endParaRPr lang="en-US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192</Words>
  <Application>Microsoft Office PowerPoint</Application>
  <PresentationFormat>Widescreen</PresentationFormat>
  <Paragraphs>25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Calibri</vt:lpstr>
      <vt:lpstr>1_Default Design</vt:lpstr>
      <vt:lpstr>     LĨNH VỰC PHÁT TRIỂN NHẬN THỨC NBPB: Ô tô to- nhỏ Đối tượng: 24-36 tháng </vt:lpstr>
      <vt:lpstr>Cô và trẻ đọc bài thơ: Cái Bát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53</cp:revision>
  <dcterms:created xsi:type="dcterms:W3CDTF">2006-08-16T00:00:00Z</dcterms:created>
  <dcterms:modified xsi:type="dcterms:W3CDTF">2026-04-02T08:27:56Z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BAFF3A3A068145F9BCB964E2D492F2D6_13</vt:lpwstr>
  </property>
  <property fmtid="{D5CDD505-2E9C-101B-9397-08002B2CF9AE}" pid="3" name="KSOProductBuildVer">
    <vt:lpwstr>1033-12.2.0.19307</vt:lpwstr>
  </property>
</Properties>
</file>