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0" r:id="rId2"/>
    <p:sldId id="281" r:id="rId3"/>
    <p:sldId id="282" r:id="rId4"/>
    <p:sldId id="269" r:id="rId5"/>
    <p:sldId id="262" r:id="rId6"/>
    <p:sldId id="285" r:id="rId7"/>
    <p:sldId id="286" r:id="rId8"/>
    <p:sldId id="287" r:id="rId9"/>
    <p:sldId id="284" r:id="rId10"/>
    <p:sldId id="288" r:id="rId11"/>
    <p:sldId id="289" r:id="rId12"/>
    <p:sldId id="324" r:id="rId13"/>
    <p:sldId id="318" r:id="rId14"/>
    <p:sldId id="320" r:id="rId15"/>
    <p:sldId id="319" r:id="rId16"/>
    <p:sldId id="321" r:id="rId17"/>
    <p:sldId id="327" r:id="rId18"/>
    <p:sldId id="291" r:id="rId19"/>
    <p:sldId id="323" r:id="rId20"/>
    <p:sldId id="296" r:id="rId21"/>
    <p:sldId id="325" r:id="rId22"/>
    <p:sldId id="328" r:id="rId23"/>
    <p:sldId id="32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4660"/>
  </p:normalViewPr>
  <p:slideViewPr>
    <p:cSldViewPr snapToGrid="0">
      <p:cViewPr varScale="1">
        <p:scale>
          <a:sx n="85" d="100"/>
          <a:sy n="85" d="100"/>
        </p:scale>
        <p:origin x="5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A8175-B5D9-43E1-870B-CE4563D5D5A6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60E41-A712-4959-97DF-BDFD5FFD2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33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8559447B-F208-3424-418C-69E5B21886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9BB4AA81-2EF7-0D0B-3653-129203E77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DDC6BE87-6753-83DD-540D-5FB0C0C747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780561-6447-4FB7-9C9F-345BB059F241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7FDD-B21E-C294-ED54-12BF2DA1C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16AD9-741C-B8B1-6F76-0EAF00125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6AC88-7B97-FCA4-E562-0A9B42F66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3F986-4725-9D15-2C89-9F7E40822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AC469-AC47-921B-CD1D-9CCBEDE2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24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905B9-1E1F-E2FC-958D-4D54041EC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8D1E6-EE14-50BF-9195-F424D1E66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79599-D1D3-BD34-7ACA-6EEB74EA4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6D4A2-21CE-4214-F97D-A12E4DA2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08A3A-B7EC-186D-FF49-EF96FE4C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4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4B5B8A-B6D5-2AA7-6E38-59A7814CF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17890-BCDA-16AD-E566-DEB69A94E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0CEB8-666C-89A7-F87C-6F1A8F06E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0D748-3DDB-948D-5CD0-2850DF09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D3CB0-2263-DFA9-24EB-D55F0B4F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4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B76E5-C005-35E4-0D5C-2B9B46198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FAD48-3701-1E97-124B-11EEFEE0C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EA352-41FF-1159-B604-3A0838856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8E5DF-B9E8-0314-6801-8FB733E2F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E57D39-075A-5707-9B78-5947EFAA3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5B7FF-82EC-BC3F-9EE0-331824F4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60F5B-31C5-FD74-28B7-31350EED0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037A3-80D4-A95F-9BA8-EC40F2F1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C0AB5-7429-D1B8-5B9D-186E5A4E2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3A50D-4142-669B-DAC0-BCED7910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06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1CDA0-B05A-8A83-C0F1-36795E1DD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599A3-FF31-2534-CDA1-97DC238D1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04A4A5-AE57-72CF-1747-4CDE84BBD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6BE2C-BEEF-03FD-67AE-7C27E2095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D048F-A99B-156A-0381-8E40808F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4F613-E49A-DA15-9E40-53B94E32C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8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26907-8440-5D20-519A-1068ED6CD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70C57-D62F-CBF8-62E1-3043DA7B6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6E232-FCB9-6B29-E080-B2454FFA9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70445-D93C-AE0D-6409-3327CE51B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5E1418-94F6-20FE-37F4-7435F99BA6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EA8E52-969E-1ADB-8BC5-561F5697B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A68764-F147-6B3D-DC73-4253860B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6E4C6F-2D21-218A-08E3-03DA3FC7D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5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E657-BD5F-664C-9C2E-A717107C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160DB9-59D1-873F-D6D2-51EBD6E29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1C029C-BB3B-C4E9-2D37-319E0A90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F0A6E-A6C2-A9C2-E71D-B10B4492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39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834ACC-B70A-2F12-C6F2-773113481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45406F-DA41-11A1-C9C7-865D3E595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9ED15-86D9-F89E-FAC9-A9BE7997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83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31B69-513D-4BFF-30CD-FC485FEB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E81F7-FC3B-A335-CF8B-CE97F8D3E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99D6E-FE25-C466-4169-1A5205AC0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BFF4EE-D940-D639-08E0-0A97CE395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6050C-339B-38EB-C031-E81848BF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CEE75-5CB1-2551-DA71-4D23ADE1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4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809C8-8047-70D7-D082-97D00A94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C5F164-3D60-D923-7DCB-E09F651FD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B37AC-5C88-918C-1678-912BB47B6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56C6E-C07E-B271-1AFF-BEF7FB452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2F6C-A031-48B7-8665-4C8425D8678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4C3C08-74D6-C96E-BC5C-F8A562735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7D9C6-9596-717F-B9D8-07C1EBAE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6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333D1B-0224-B605-C46A-968F8DDF1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770B8-432E-45FF-92A8-759539D9F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7E52A-73CD-6273-CF2D-E43A289859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32F6C-A031-48B7-8665-4C8425D86782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70AC3-1B32-34DF-E7C6-F31D42FE9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2A10B-39C3-3849-C3C7-EED632063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8CCDB-52B1-4026-B8C4-0A4D402E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8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9FF9C-005B-16B1-0E64-A0C4A707F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4519" name="Text Box 7">
            <a:extLst>
              <a:ext uri="{FF2B5EF4-FFF2-40B4-BE49-F238E27FC236}">
                <a16:creationId xmlns:a16="http://schemas.microsoft.com/office/drawing/2014/main" id="{5C1A50E0-DC31-6A1C-1952-0CB94BBEE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76300"/>
            <a:ext cx="8305800" cy="515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vi-V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altLang="vi-V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vi-V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altLang="vi-VN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BAN MAI XANH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vi-VN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vi-VN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vi-VN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v- r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– 6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vi-VN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altLang="vi-VN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19" y="1986346"/>
            <a:ext cx="1121761" cy="1079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4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45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45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45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45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45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D51426-87ED-EECE-F2DC-84BD1590B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0162"/>
            <a:ext cx="12201525" cy="6858000"/>
          </a:xfrm>
          <a:prstGeom prst="rect">
            <a:avLst/>
          </a:prstGeom>
        </p:spPr>
      </p:pic>
      <p:sp>
        <p:nvSpPr>
          <p:cNvPr id="14339" name="TextBox 2">
            <a:extLst>
              <a:ext uri="{FF2B5EF4-FFF2-40B4-BE49-F238E27FC236}">
                <a16:creationId xmlns:a16="http://schemas.microsoft.com/office/drawing/2014/main" id="{7BC626FE-5F0C-5EFC-F4ED-0A5DEF453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89560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tô chữ cái v</a:t>
            </a:r>
            <a:endParaRPr lang="vi-VN" alt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>
            <a:extLst>
              <a:ext uri="{FF2B5EF4-FFF2-40B4-BE49-F238E27FC236}">
                <a16:creationId xmlns:a16="http://schemas.microsoft.com/office/drawing/2014/main" id="{DF9666A8-F08D-4870-1003-D5DC23E15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5">
            <a:extLst>
              <a:ext uri="{FF2B5EF4-FFF2-40B4-BE49-F238E27FC236}">
                <a16:creationId xmlns:a16="http://schemas.microsoft.com/office/drawing/2014/main" id="{9E7B9CF9-C8B3-78E5-6EF2-55A21AF24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50371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vi-V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5535902017913">
            <a:hlinkClick r:id="" action="ppaction://media"/>
            <a:extLst>
              <a:ext uri="{FF2B5EF4-FFF2-40B4-BE49-F238E27FC236}">
                <a16:creationId xmlns:a16="http://schemas.microsoft.com/office/drawing/2014/main" id="{F2CF0D1D-7A25-FEE3-DB05-2ED6983906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400" y="896702"/>
            <a:ext cx="9051473" cy="5366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50E85278-6DD0-FAA8-0997-A3E5B483A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5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CA83A6-FB67-6728-8E40-1220081CB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8" y="762000"/>
            <a:ext cx="364331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đúng</a:t>
            </a:r>
          </a:p>
        </p:txBody>
      </p:sp>
      <p:pic>
        <p:nvPicPr>
          <p:cNvPr id="7" name="Picture 2" descr="Kết quả hình ảnh cho cách cầm bút đúng">
            <a:extLst>
              <a:ext uri="{FF2B5EF4-FFF2-40B4-BE49-F238E27FC236}">
                <a16:creationId xmlns:a16="http://schemas.microsoft.com/office/drawing/2014/main" id="{D75A9CCB-30A8-AB93-E25D-E8354862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9" t="4189" b="7388"/>
          <a:stretch>
            <a:fillRect/>
          </a:stretch>
        </p:blipFill>
        <p:spPr bwMode="auto">
          <a:xfrm>
            <a:off x="7186613" y="1989138"/>
            <a:ext cx="3922712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499E31-9769-0A82-A22C-02B7D5EB8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150" y="782638"/>
            <a:ext cx="42100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cầm bút đúng</a:t>
            </a:r>
          </a:p>
        </p:txBody>
      </p:sp>
      <p:pic>
        <p:nvPicPr>
          <p:cNvPr id="3" name="Picture 2" descr="Hình ảnh có liên quan">
            <a:extLst>
              <a:ext uri="{FF2B5EF4-FFF2-40B4-BE49-F238E27FC236}">
                <a16:creationId xmlns:a16="http://schemas.microsoft.com/office/drawing/2014/main" id="{14A74B05-1B60-04ED-C7F3-47E5A0C7B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t="9772" r="11351" b="4234"/>
          <a:stretch>
            <a:fillRect/>
          </a:stretch>
        </p:blipFill>
        <p:spPr bwMode="auto">
          <a:xfrm>
            <a:off x="1957388" y="1989138"/>
            <a:ext cx="4210050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9352CC6-0C67-0AA1-F2C2-F40A2CFB4920}"/>
              </a:ext>
            </a:extLst>
          </p:cNvPr>
          <p:cNvSpPr/>
          <p:nvPr/>
        </p:nvSpPr>
        <p:spPr>
          <a:xfrm>
            <a:off x="1957388" y="1989138"/>
            <a:ext cx="785812" cy="758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 spd="slow" advTm="19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27153304-A19D-C7D1-46A2-2468BE5CB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3">
            <a:extLst>
              <a:ext uri="{FF2B5EF4-FFF2-40B4-BE49-F238E27FC236}">
                <a16:creationId xmlns:a16="http://schemas.microsoft.com/office/drawing/2014/main" id="{1B0DE3C3-EB99-1AD3-818A-47D1595FD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614" y="244928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vi-VN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5534390563227">
            <a:hlinkClick r:id="" action="ppaction://media"/>
            <a:extLst>
              <a:ext uri="{FF2B5EF4-FFF2-40B4-BE49-F238E27FC236}">
                <a16:creationId xmlns:a16="http://schemas.microsoft.com/office/drawing/2014/main" id="{F69E3994-4FE0-F1BA-4919-FE4F6B4D91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20000" contrast="20000"/>
          </a:blip>
          <a:stretch>
            <a:fillRect/>
          </a:stretch>
        </p:blipFill>
        <p:spPr>
          <a:xfrm>
            <a:off x="1249135" y="952953"/>
            <a:ext cx="9143999" cy="5102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B75189CC-0EBC-DAF6-45D6-9BA010D8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1">
            <a:extLst>
              <a:ext uri="{FF2B5EF4-FFF2-40B4-BE49-F238E27FC236}">
                <a16:creationId xmlns:a16="http://schemas.microsoft.com/office/drawing/2014/main" id="{A6E329C6-B238-C06B-381B-77ACFD0D4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42" y="226332"/>
            <a:ext cx="423726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vi-VN" altLang="en-US" sz="4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38C90-F43F-EBEA-5B27-390DCB5D0A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6" t="5953" r="3801"/>
          <a:stretch/>
        </p:blipFill>
        <p:spPr>
          <a:xfrm>
            <a:off x="3722913" y="359343"/>
            <a:ext cx="5004707" cy="61393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ABA1D0-2EF9-6DCF-35D5-697DE41D0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0162"/>
            <a:ext cx="12201525" cy="6858000"/>
          </a:xfrm>
          <a:prstGeom prst="rect">
            <a:avLst/>
          </a:prstGeom>
        </p:spPr>
      </p:pic>
      <p:sp>
        <p:nvSpPr>
          <p:cNvPr id="19459" name="TextBox 1">
            <a:extLst>
              <a:ext uri="{FF2B5EF4-FFF2-40B4-BE49-F238E27FC236}">
                <a16:creationId xmlns:a16="http://schemas.microsoft.com/office/drawing/2014/main" id="{976DF4C8-6460-DDEF-AD5E-EB0E8A88B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2004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  <a:endParaRPr lang="vi-VN" altLang="en-US" sz="40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5B98B42B-24DF-A7EF-8234-3B5B87AB4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âng hai cánh tay với lấy ông mặt trời karaoke">
            <a:hlinkClick r:id="" action="ppaction://media"/>
            <a:extLst>
              <a:ext uri="{FF2B5EF4-FFF2-40B4-BE49-F238E27FC236}">
                <a16:creationId xmlns:a16="http://schemas.microsoft.com/office/drawing/2014/main" id="{785D8247-1C6F-0606-FC46-15999DC79A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236" y="391888"/>
            <a:ext cx="10229850" cy="6074224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483B8860-CE6C-CCDB-2CCE-6EE8F42DF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0"/>
            <a:ext cx="5421085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32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17DF50-F699-5CA9-7C4B-A0CE643AA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0162"/>
            <a:ext cx="12201525" cy="6858000"/>
          </a:xfrm>
          <a:prstGeom prst="rect">
            <a:avLst/>
          </a:prstGeom>
        </p:spPr>
      </p:pic>
      <p:sp>
        <p:nvSpPr>
          <p:cNvPr id="14339" name="TextBox 2">
            <a:extLst>
              <a:ext uri="{FF2B5EF4-FFF2-40B4-BE49-F238E27FC236}">
                <a16:creationId xmlns:a16="http://schemas.microsoft.com/office/drawing/2014/main" id="{7BC626FE-5F0C-5EFC-F4ED-0A5DEF453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89560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endParaRPr lang="vi-VN" alt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7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E488492B-337F-3C19-7D3F-BF2D12DE4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1">
            <a:extLst>
              <a:ext uri="{FF2B5EF4-FFF2-40B4-BE49-F238E27FC236}">
                <a16:creationId xmlns:a16="http://schemas.microsoft.com/office/drawing/2014/main" id="{31B2663D-8B9B-035B-182E-9BE9F675C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204107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vi-VN" altLang="en-US" sz="4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5535901775709">
            <a:hlinkClick r:id="" action="ppaction://media"/>
            <a:extLst>
              <a:ext uri="{FF2B5EF4-FFF2-40B4-BE49-F238E27FC236}">
                <a16:creationId xmlns:a16="http://schemas.microsoft.com/office/drawing/2014/main" id="{3F8A128F-9C84-A366-40E8-DEC44361D1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599" y="829261"/>
            <a:ext cx="8850087" cy="5416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>
            <a:extLst>
              <a:ext uri="{FF2B5EF4-FFF2-40B4-BE49-F238E27FC236}">
                <a16:creationId xmlns:a16="http://schemas.microsoft.com/office/drawing/2014/main" id="{CCAD1F0A-CFBC-724A-7837-6357E44F4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5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DD0F0C-8BC1-02BC-E977-D9C6094A4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8" y="762000"/>
            <a:ext cx="364331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đúng</a:t>
            </a:r>
          </a:p>
        </p:txBody>
      </p:sp>
      <p:pic>
        <p:nvPicPr>
          <p:cNvPr id="7" name="Picture 2" descr="Kết quả hình ảnh cho cách cầm bút đúng">
            <a:extLst>
              <a:ext uri="{FF2B5EF4-FFF2-40B4-BE49-F238E27FC236}">
                <a16:creationId xmlns:a16="http://schemas.microsoft.com/office/drawing/2014/main" id="{BAC7E0CB-3155-B490-B369-40A07BE2A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9" t="4189" b="7388"/>
          <a:stretch>
            <a:fillRect/>
          </a:stretch>
        </p:blipFill>
        <p:spPr bwMode="auto">
          <a:xfrm>
            <a:off x="7186613" y="1989138"/>
            <a:ext cx="3922712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CB1850-13B2-4521-5C0F-53F34B211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150" y="782638"/>
            <a:ext cx="42100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cầm bút đúng</a:t>
            </a:r>
          </a:p>
        </p:txBody>
      </p:sp>
      <p:pic>
        <p:nvPicPr>
          <p:cNvPr id="3" name="Picture 2" descr="Hình ảnh có liên quan">
            <a:extLst>
              <a:ext uri="{FF2B5EF4-FFF2-40B4-BE49-F238E27FC236}">
                <a16:creationId xmlns:a16="http://schemas.microsoft.com/office/drawing/2014/main" id="{A4BC6E2C-32FD-91BA-A34B-E4857FCC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t="9772" r="11351" b="4234"/>
          <a:stretch>
            <a:fillRect/>
          </a:stretch>
        </p:blipFill>
        <p:spPr bwMode="auto">
          <a:xfrm>
            <a:off x="1957388" y="1989138"/>
            <a:ext cx="4210050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1E2209A-4DE2-11F4-2D10-177CBE0AF6C5}"/>
              </a:ext>
            </a:extLst>
          </p:cNvPr>
          <p:cNvSpPr/>
          <p:nvPr/>
        </p:nvSpPr>
        <p:spPr>
          <a:xfrm>
            <a:off x="1957388" y="1989138"/>
            <a:ext cx="785812" cy="7588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ransition spd="slow" advTm="19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D78549-5612-3952-D9AA-121E14FE3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778000"/>
            <a:ext cx="6350000" cy="3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31D946-093B-2957-FB58-F716B7F596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F16B75-1943-C2B9-7802-8577087755B5}"/>
              </a:ext>
            </a:extLst>
          </p:cNvPr>
          <p:cNvSpPr/>
          <p:nvPr/>
        </p:nvSpPr>
        <p:spPr>
          <a:xfrm>
            <a:off x="2982792" y="1345293"/>
            <a:ext cx="6021200" cy="51398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endParaRPr lang="en-US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latin typeface="+mj-lt"/>
              </a:rPr>
              <a:t>Ba anh cùng giống cái mình</a:t>
            </a:r>
          </a:p>
          <a:p>
            <a:pPr algn="ctr"/>
            <a:r>
              <a:rPr lang="vi-VN" sz="3200" dirty="0">
                <a:latin typeface="+mj-lt"/>
              </a:rPr>
              <a:t>Tròn xoe như trái trứng gà nhà ai?</a:t>
            </a:r>
          </a:p>
          <a:p>
            <a:pPr algn="ctr"/>
            <a:r>
              <a:rPr lang="vi-VN" sz="3200" dirty="0">
                <a:latin typeface="+mj-lt"/>
              </a:rPr>
              <a:t>Một anh đội mũ thật hay</a:t>
            </a:r>
          </a:p>
          <a:p>
            <a:pPr algn="ctr"/>
            <a:r>
              <a:rPr lang="vi-VN" sz="3200" dirty="0">
                <a:latin typeface="+mj-lt"/>
              </a:rPr>
              <a:t>Anh kia làm biếng cô thời thêm râu</a:t>
            </a:r>
            <a:endParaRPr lang="en-US" sz="3200" dirty="0">
              <a:latin typeface="+mj-lt"/>
            </a:endParaRPr>
          </a:p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C7432FEF-A361-F448-866E-1C70BD0EE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3">
            <a:extLst>
              <a:ext uri="{FF2B5EF4-FFF2-40B4-BE49-F238E27FC236}">
                <a16:creationId xmlns:a16="http://schemas.microsoft.com/office/drawing/2014/main" id="{52E77008-309C-6248-4EFC-0AB5B5ABF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524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vi-VN" altLang="en-US" sz="4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5534390580232">
            <a:hlinkClick r:id="" action="ppaction://media"/>
            <a:extLst>
              <a:ext uri="{FF2B5EF4-FFF2-40B4-BE49-F238E27FC236}">
                <a16:creationId xmlns:a16="http://schemas.microsoft.com/office/drawing/2014/main" id="{03223AED-3BDA-9644-7320-1C7497FAEF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20000" contrast="20000"/>
          </a:blip>
          <a:stretch>
            <a:fillRect/>
          </a:stretch>
        </p:blipFill>
        <p:spPr>
          <a:xfrm>
            <a:off x="1534886" y="1143000"/>
            <a:ext cx="8628289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B75189CC-0EBC-DAF6-45D6-9BA010D8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21920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1">
            <a:extLst>
              <a:ext uri="{FF2B5EF4-FFF2-40B4-BE49-F238E27FC236}">
                <a16:creationId xmlns:a16="http://schemas.microsoft.com/office/drawing/2014/main" id="{A6E329C6-B238-C06B-381B-77ACFD0D4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42" y="226332"/>
            <a:ext cx="423726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vi-VN" altLang="en-US" sz="4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38C90-F43F-EBEA-5B27-390DCB5D0A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6" t="5953" r="3801"/>
          <a:stretch/>
        </p:blipFill>
        <p:spPr>
          <a:xfrm>
            <a:off x="3722913" y="359343"/>
            <a:ext cx="5004707" cy="61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60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F35207-8AE5-8848-28E3-04DFE8B91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19459" name="TextBox 1">
            <a:extLst>
              <a:ext uri="{FF2B5EF4-FFF2-40B4-BE49-F238E27FC236}">
                <a16:creationId xmlns:a16="http://schemas.microsoft.com/office/drawing/2014/main" id="{976DF4C8-6460-DDEF-AD5E-EB0E8A88B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2004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altLang="en-US" sz="4000" b="1" dirty="0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830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2EB694-A5BA-F025-D468-9CE02928E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"/>
          <a:stretch/>
        </p:blipFill>
        <p:spPr>
          <a:xfrm>
            <a:off x="2514600" y="1151164"/>
            <a:ext cx="7162800" cy="477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6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024F71-BE70-8E73-A6D1-82B6A774A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0162"/>
            <a:ext cx="12201525" cy="6858000"/>
          </a:xfrm>
          <a:prstGeom prst="rect">
            <a:avLst/>
          </a:prstGeom>
        </p:spPr>
      </p:pic>
      <p:sp>
        <p:nvSpPr>
          <p:cNvPr id="7171" name="TextBox 1">
            <a:extLst>
              <a:ext uri="{FF2B5EF4-FFF2-40B4-BE49-F238E27FC236}">
                <a16:creationId xmlns:a16="http://schemas.microsoft.com/office/drawing/2014/main" id="{B5FD62CC-3A67-D9AE-77BE-D1FA90A20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0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chữ cái v, r</a:t>
            </a:r>
            <a:endParaRPr lang="vi-VN" alt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FEB9439E-02AF-95BE-FBD0-FB1BBA96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588"/>
            <a:ext cx="12184063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>
            <a:extLst>
              <a:ext uri="{FF2B5EF4-FFF2-40B4-BE49-F238E27FC236}">
                <a16:creationId xmlns:a16="http://schemas.microsoft.com/office/drawing/2014/main" id="{470E05F8-3FAB-AEDC-387A-038277AC1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16875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­</a:t>
            </a:r>
          </a:p>
        </p:txBody>
      </p:sp>
      <p:sp>
        <p:nvSpPr>
          <p:cNvPr id="8196" name="TextBox 7">
            <a:extLst>
              <a:ext uri="{FF2B5EF4-FFF2-40B4-BE49-F238E27FC236}">
                <a16:creationId xmlns:a16="http://schemas.microsoft.com/office/drawing/2014/main" id="{7F36E1F0-612F-B45E-48FF-A627744A2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1136650"/>
            <a:ext cx="5343525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b="1" dirty="0">
                <a:latin typeface=".VnAvant" panose="020B7200000000000000" pitchFamily="34" charset="0"/>
              </a:rPr>
              <a:t>	    </a:t>
            </a:r>
            <a:r>
              <a:rPr lang="en-US" altLang="en-US" sz="4000" b="1" dirty="0">
                <a:latin typeface=".VnAvant" panose="020B7200000000000000" pitchFamily="34" charset="0"/>
              </a:rPr>
              <a:t>Con </a:t>
            </a:r>
            <a:r>
              <a:rPr lang="en-US" altLang="en-US" sz="4000" b="1" dirty="0" err="1">
                <a:latin typeface=".VnAvant" panose="020B7200000000000000" pitchFamily="34" charset="0"/>
              </a:rPr>
              <a:t>voi</a:t>
            </a:r>
            <a:endParaRPr lang="en-US" altLang="en-US" sz="4000" b="1" dirty="0"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600" b="1" dirty="0">
                <a:latin typeface=".VnAvant" panose="020B7200000000000000" pitchFamily="34" charset="0"/>
              </a:rPr>
              <a:t>Con 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US" altLang="en-US" sz="3600" b="1" dirty="0" err="1">
                <a:latin typeface=".VnAvant" panose="020B7200000000000000" pitchFamily="34" charset="0"/>
              </a:rPr>
              <a:t>ái</a:t>
            </a:r>
            <a:r>
              <a:rPr lang="en-US" altLang="en-US" sz="3600" b="1" dirty="0">
                <a:latin typeface=".VnAvant" panose="020B7200000000000000" pitchFamily="34" charset="0"/>
              </a:rPr>
              <a:t> con 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US" altLang="en-US" sz="3600" b="1" dirty="0" err="1">
                <a:latin typeface=".VnAvant" panose="020B7200000000000000" pitchFamily="34" charset="0"/>
              </a:rPr>
              <a:t>oi</a:t>
            </a:r>
            <a:endParaRPr lang="en-US" altLang="en-US" sz="3600" b="1" dirty="0">
              <a:latin typeface=".VnAvant" panose="020B7200000000000000" pitchFamily="34" charset="0"/>
            </a:endParaRPr>
          </a:p>
          <a:p>
            <a:r>
              <a:rPr lang="en-US" altLang="en-US" sz="3600" b="1" dirty="0" err="1">
                <a:latin typeface=".VnAvant" panose="020B7200000000000000" pitchFamily="34" charset="0"/>
              </a:rPr>
              <a:t>C¸i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US" altLang="en-US" sz="3600" b="1" dirty="0" err="1">
                <a:latin typeface=".VnAvant" panose="020B7200000000000000" pitchFamily="34" charset="0"/>
              </a:rPr>
              <a:t>ßi</a:t>
            </a:r>
            <a:r>
              <a:rPr lang="en-US" altLang="en-US" sz="3600" b="1" dirty="0">
                <a:latin typeface=".VnAvant" panose="020B7200000000000000" pitchFamily="34" charset="0"/>
              </a:rPr>
              <a:t> ®</a:t>
            </a:r>
            <a:r>
              <a:rPr lang="en-US" altLang="en-US" sz="3600" b="1" dirty="0" err="1">
                <a:latin typeface=".VnAvant" panose="020B7200000000000000" pitchFamily="34" charset="0"/>
              </a:rPr>
              <a:t>i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t</a:t>
            </a:r>
            <a:r>
              <a:rPr lang="en-US" altLang="en-US" sz="36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r</a:t>
            </a:r>
            <a:r>
              <a:rPr lang="en-US" altLang="en-US" sz="3600" b="1" dirty="0" err="1">
                <a:latin typeface=".VnAvant" panose="020B7200000000000000" pitchFamily="34" charset="0"/>
              </a:rPr>
              <a:t>ø¬c</a:t>
            </a:r>
            <a:endParaRPr lang="en-US" altLang="en-US" sz="3600" b="1" dirty="0">
              <a:latin typeface=".VnAvant" panose="020B7200000000000000" pitchFamily="34" charset="0"/>
            </a:endParaRPr>
          </a:p>
          <a:p>
            <a:r>
              <a:rPr lang="en-US" altLang="en-US" sz="3600" b="1" dirty="0">
                <a:latin typeface=".VnAvant" panose="020B7200000000000000" pitchFamily="34" charset="0"/>
              </a:rPr>
              <a:t>Hai </a:t>
            </a:r>
            <a:r>
              <a:rPr lang="en-US" altLang="en-US" sz="3600" b="1" dirty="0" err="1">
                <a:latin typeface=".VnAvant" panose="020B7200000000000000" pitchFamily="34" charset="0"/>
              </a:rPr>
              <a:t>ch©n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t</a:t>
            </a:r>
            <a:r>
              <a:rPr lang="en-US" altLang="en-US" sz="36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r</a:t>
            </a:r>
            <a:r>
              <a:rPr lang="en-US" altLang="en-US" sz="3600" b="1" dirty="0" err="1">
                <a:latin typeface=".VnAvant" panose="020B7200000000000000" pitchFamily="34" charset="0"/>
              </a:rPr>
              <a:t>­ø¬c</a:t>
            </a:r>
            <a:r>
              <a:rPr lang="en-US" altLang="en-US" sz="3600" b="1" dirty="0">
                <a:latin typeface=".VnAvant" panose="020B7200000000000000" pitchFamily="34" charset="0"/>
              </a:rPr>
              <a:t> ®</a:t>
            </a:r>
            <a:r>
              <a:rPr lang="en-US" altLang="en-US" sz="3600" b="1" dirty="0" err="1">
                <a:latin typeface=".VnAvant" panose="020B7200000000000000" pitchFamily="34" charset="0"/>
              </a:rPr>
              <a:t>i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t</a:t>
            </a:r>
            <a:r>
              <a:rPr lang="en-US" altLang="en-US" sz="36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r</a:t>
            </a:r>
            <a:r>
              <a:rPr lang="en-US" altLang="en-US" sz="3600" b="1" dirty="0" err="1">
                <a:latin typeface=".VnAvant" panose="020B7200000000000000" pitchFamily="34" charset="0"/>
              </a:rPr>
              <a:t>­ø¬c</a:t>
            </a:r>
            <a:endParaRPr lang="en-US" altLang="en-US" sz="3600" b="1" dirty="0">
              <a:latin typeface=".VnAvant" panose="020B7200000000000000" pitchFamily="34" charset="0"/>
            </a:endParaRPr>
          </a:p>
          <a:p>
            <a:r>
              <a:rPr lang="en-US" altLang="en-US" sz="3600" b="1" dirty="0">
                <a:latin typeface=".VnAvant" panose="020B7200000000000000" pitchFamily="34" charset="0"/>
              </a:rPr>
              <a:t>Hai </a:t>
            </a:r>
            <a:r>
              <a:rPr lang="en-US" altLang="en-US" sz="3600" b="1" dirty="0" err="1">
                <a:latin typeface=".VnAvant" panose="020B7200000000000000" pitchFamily="34" charset="0"/>
              </a:rPr>
              <a:t>ch©n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sau</a:t>
            </a:r>
            <a:r>
              <a:rPr lang="en-US" altLang="en-US" sz="3600" b="1" dirty="0">
                <a:latin typeface=".VnAvant" panose="020B7200000000000000" pitchFamily="34" charset="0"/>
              </a:rPr>
              <a:t> ®</a:t>
            </a:r>
            <a:r>
              <a:rPr lang="en-US" altLang="en-US" sz="3600" b="1" dirty="0" err="1">
                <a:latin typeface=".VnAvant" panose="020B7200000000000000" pitchFamily="34" charset="0"/>
              </a:rPr>
              <a:t>i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sau</a:t>
            </a:r>
            <a:endParaRPr lang="en-US" altLang="en-US" sz="3600" b="1" dirty="0">
              <a:latin typeface=".VnAvant" panose="020B7200000000000000" pitchFamily="34" charset="0"/>
            </a:endParaRPr>
          </a:p>
          <a:p>
            <a:r>
              <a:rPr lang="en-US" altLang="en-US" sz="3600" b="1" dirty="0" err="1">
                <a:latin typeface=".VnAvant" panose="020B7200000000000000" pitchFamily="34" charset="0"/>
              </a:rPr>
              <a:t>Cßn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c¸i</a:t>
            </a:r>
            <a:r>
              <a:rPr lang="en-US" altLang="en-US" sz="3600" b="1" dirty="0">
                <a:latin typeface=".VnAvant" panose="020B7200000000000000" pitchFamily="34" charset="0"/>
              </a:rPr>
              <a:t> ®</a:t>
            </a:r>
            <a:r>
              <a:rPr lang="en-US" altLang="en-US" sz="3600" b="1" dirty="0" err="1">
                <a:latin typeface=".VnAvant" panose="020B7200000000000000" pitchFamily="34" charset="0"/>
              </a:rPr>
              <a:t>u«i</a:t>
            </a:r>
            <a:r>
              <a:rPr lang="en-US" altLang="en-US" sz="3600" b="1" dirty="0">
                <a:latin typeface=".VnAvant" panose="020B7200000000000000" pitchFamily="34" charset="0"/>
              </a:rPr>
              <a:t> ®</a:t>
            </a:r>
            <a:r>
              <a:rPr lang="en-US" altLang="en-US" sz="3600" b="1" dirty="0" err="1">
                <a:latin typeface=".VnAvant" panose="020B7200000000000000" pitchFamily="34" charset="0"/>
              </a:rPr>
              <a:t>i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sau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r</a:t>
            </a:r>
            <a:r>
              <a:rPr lang="en-US" altLang="en-US" sz="3600" b="1" dirty="0" err="1">
                <a:latin typeface=".VnAvant" panose="020B7200000000000000" pitchFamily="34" charset="0"/>
              </a:rPr>
              <a:t>èt</a:t>
            </a:r>
            <a:endParaRPr lang="en-US" altLang="en-US" sz="3600" b="1" dirty="0">
              <a:latin typeface=".VnAvant" panose="020B7200000000000000" pitchFamily="34" charset="0"/>
            </a:endParaRPr>
          </a:p>
          <a:p>
            <a:r>
              <a:rPr lang="en-US" altLang="en-US" sz="3600" b="1" dirty="0" err="1">
                <a:latin typeface=".VnAvant" panose="020B7200000000000000" pitchFamily="34" charset="0"/>
              </a:rPr>
              <a:t>T«i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xin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kÓ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nèt</a:t>
            </a:r>
            <a:endParaRPr lang="en-US" altLang="en-US" sz="3600" b="1" dirty="0">
              <a:latin typeface=".VnAvant" panose="020B7200000000000000" pitchFamily="34" charset="0"/>
            </a:endParaRPr>
          </a:p>
          <a:p>
            <a:r>
              <a:rPr lang="en-US" altLang="en-US" sz="3600" b="1" dirty="0" err="1">
                <a:latin typeface=".VnAvant" panose="020B7200000000000000" pitchFamily="34" charset="0"/>
              </a:rPr>
              <a:t>C¸i</a:t>
            </a:r>
            <a:r>
              <a:rPr lang="en-US" altLang="en-US" sz="3600" b="1" dirty="0">
                <a:latin typeface=".VnAvant" panose="020B7200000000000000" pitchFamily="34" charset="0"/>
              </a:rPr>
              <a:t> </a:t>
            </a:r>
            <a:r>
              <a:rPr lang="en-US" altLang="en-US" sz="3600" b="1" dirty="0" err="1">
                <a:latin typeface=".VnAvant" panose="020B7200000000000000" pitchFamily="34" charset="0"/>
              </a:rPr>
              <a:t>chuyÖn</a:t>
            </a:r>
            <a:r>
              <a:rPr lang="en-US" altLang="en-US" sz="3600" b="1" dirty="0">
                <a:latin typeface=".VnAvant" panose="020B7200000000000000" pitchFamily="34" charset="0"/>
              </a:rPr>
              <a:t> con </a:t>
            </a:r>
            <a:r>
              <a:rPr lang="en-US" alt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r>
              <a:rPr lang="en-US" altLang="en-US" sz="3600" b="1" dirty="0" err="1">
                <a:latin typeface=".VnAvant" panose="020B7200000000000000" pitchFamily="34" charset="0"/>
              </a:rPr>
              <a:t>oi</a:t>
            </a:r>
            <a:r>
              <a:rPr lang="en-US" altLang="en-US" sz="3600" b="1" dirty="0">
                <a:latin typeface=".VnAvant" panose="020B7200000000000000" pitchFamily="34" charset="0"/>
              </a:rPr>
              <a:t>  ­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A1DD21-EC0B-2E55-A452-2F6CF6E431DF}"/>
              </a:ext>
            </a:extLst>
          </p:cNvPr>
          <p:cNvSpPr txBox="1"/>
          <p:nvPr/>
        </p:nvSpPr>
        <p:spPr>
          <a:xfrm>
            <a:off x="2819400" y="652618"/>
            <a:ext cx="7264104" cy="55323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051569"/>
              </a:avLst>
            </a:prstTxWarp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5B21817-398B-6208-3BB1-167E15A02B0E}"/>
              </a:ext>
            </a:extLst>
          </p:cNvPr>
          <p:cNvSpPr/>
          <p:nvPr/>
        </p:nvSpPr>
        <p:spPr>
          <a:xfrm>
            <a:off x="9438481" y="1773384"/>
            <a:ext cx="947738" cy="92868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944366F-061F-7C9C-6F88-40FA816834F0}"/>
              </a:ext>
            </a:extLst>
          </p:cNvPr>
          <p:cNvSpPr/>
          <p:nvPr/>
        </p:nvSpPr>
        <p:spPr>
          <a:xfrm>
            <a:off x="9445188" y="3606799"/>
            <a:ext cx="946150" cy="914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0" name="TextBox 37">
            <a:extLst>
              <a:ext uri="{FF2B5EF4-FFF2-40B4-BE49-F238E27FC236}">
                <a16:creationId xmlns:a16="http://schemas.microsoft.com/office/drawing/2014/main" id="{5131F64C-63C8-D2EE-2B60-0B833C11C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7357" y="1514620"/>
            <a:ext cx="8175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8201" name="TextBox 38">
            <a:extLst>
              <a:ext uri="{FF2B5EF4-FFF2-40B4-BE49-F238E27FC236}">
                <a16:creationId xmlns:a16="http://schemas.microsoft.com/office/drawing/2014/main" id="{7FB0726A-3EC9-7879-ABDE-4D5CC46F6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5475" y="3223659"/>
            <a:ext cx="5461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800" b="1" dirty="0">
                <a:solidFill>
                  <a:srgbClr val="00B05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ED4B4C-F6D9-D0F6-E08D-64349DC252C0}"/>
              </a:ext>
            </a:extLst>
          </p:cNvPr>
          <p:cNvSpPr/>
          <p:nvPr/>
        </p:nvSpPr>
        <p:spPr>
          <a:xfrm>
            <a:off x="9649619" y="1705768"/>
            <a:ext cx="658812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2960E-46F5-99CA-9E0D-B016B3C6DFB3}"/>
              </a:ext>
            </a:extLst>
          </p:cNvPr>
          <p:cNvSpPr/>
          <p:nvPr/>
        </p:nvSpPr>
        <p:spPr>
          <a:xfrm>
            <a:off x="9653307" y="3509961"/>
            <a:ext cx="658812" cy="11080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9">
            <a:extLst>
              <a:ext uri="{FF2B5EF4-FFF2-40B4-BE49-F238E27FC236}">
                <a16:creationId xmlns:a16="http://schemas.microsoft.com/office/drawing/2014/main" id="{D1E1974A-B257-5587-4F98-E4DE1BA1B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5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2DC51C-D204-0E14-024D-6E916AC13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1413" y="3713163"/>
            <a:ext cx="137636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600" b="1">
                <a:solidFill>
                  <a:srgbClr val="FF00FF"/>
                </a:solidFill>
                <a:latin typeface=".VnAvant" panose="020B7200000000000000" pitchFamily="34" charset="0"/>
              </a:rPr>
              <a:t>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070CA8-FE10-1C33-6E1E-DD54EFB9D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8638" y="3713163"/>
            <a:ext cx="11207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600" b="1">
                <a:solidFill>
                  <a:srgbClr val="FF330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0EAA1-66BE-5D91-409C-65154EA56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8413" y="922338"/>
            <a:ext cx="1376362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600" b="1">
                <a:solidFill>
                  <a:srgbClr val="00B050"/>
                </a:solidFill>
                <a:latin typeface=".VnAvant" panose="020B7200000000000000" pitchFamily="34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9F5535-1CA0-551B-8C36-271609D43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1108075"/>
            <a:ext cx="86677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600" b="1">
                <a:solidFill>
                  <a:srgbClr val="00B0F0"/>
                </a:solidFill>
                <a:latin typeface=".VnAvant" panose="020B7200000000000000" pitchFamily="34" charset="0"/>
              </a:rPr>
              <a:t>r</a:t>
            </a:r>
          </a:p>
        </p:txBody>
      </p:sp>
      <p:sp>
        <p:nvSpPr>
          <p:cNvPr id="9223" name="TextBox 5">
            <a:extLst>
              <a:ext uri="{FF2B5EF4-FFF2-40B4-BE49-F238E27FC236}">
                <a16:creationId xmlns:a16="http://schemas.microsoft.com/office/drawing/2014/main" id="{86A1EEB3-DF7C-3D9C-B14D-77AC3461A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75" y="0"/>
            <a:ext cx="72421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2: Lật ô số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3C03DC-31A4-DFC3-0B7E-E05391A9E49F}"/>
              </a:ext>
            </a:extLst>
          </p:cNvPr>
          <p:cNvGrpSpPr>
            <a:grpSpLocks/>
          </p:cNvGrpSpPr>
          <p:nvPr/>
        </p:nvGrpSpPr>
        <p:grpSpPr bwMode="auto">
          <a:xfrm>
            <a:off x="1284288" y="1235075"/>
            <a:ext cx="4422775" cy="2462213"/>
            <a:chOff x="5407239" y="650384"/>
            <a:chExt cx="4421877" cy="2462213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FBE8E4E9-3763-14FE-8B96-5BADB0DC0B6D}"/>
                </a:ext>
              </a:extLst>
            </p:cNvPr>
            <p:cNvSpPr/>
            <p:nvPr/>
          </p:nvSpPr>
          <p:spPr>
            <a:xfrm>
              <a:off x="5407239" y="674197"/>
              <a:ext cx="4421877" cy="2430462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762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600" b="1" dirty="0"/>
            </a:p>
          </p:txBody>
        </p:sp>
        <p:sp>
          <p:nvSpPr>
            <p:cNvPr id="9239" name="TextBox 22">
              <a:extLst>
                <a:ext uri="{FF2B5EF4-FFF2-40B4-BE49-F238E27FC236}">
                  <a16:creationId xmlns:a16="http://schemas.microsoft.com/office/drawing/2014/main" id="{DCB9A683-6311-2447-163A-6CDFB26439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9395" y="650384"/>
              <a:ext cx="2805576" cy="246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200" b="1">
                  <a:latin typeface=".VnAvant" panose="020B7200000000000000" pitchFamily="34" charset="0"/>
                </a:rPr>
                <a:t>Ve vÎ vÌ ve</a:t>
              </a:r>
            </a:p>
            <a:p>
              <a:r>
                <a:rPr lang="en-US" altLang="en-US" sz="2200" b="1">
                  <a:latin typeface=".VnAvant" panose="020B7200000000000000" pitchFamily="34" charset="0"/>
                </a:rPr>
                <a:t>Nghe vÌ ®o¸n ch÷</a:t>
              </a:r>
            </a:p>
            <a:p>
              <a:r>
                <a:rPr lang="en-US" altLang="en-US" sz="2200" b="1">
                  <a:latin typeface=".VnAvant" panose="020B7200000000000000" pitchFamily="34" charset="0"/>
                </a:rPr>
                <a:t>Ch÷ nµy gåm cã</a:t>
              </a:r>
            </a:p>
            <a:p>
              <a:r>
                <a:rPr lang="en-US" altLang="en-US" sz="2200" b="1">
                  <a:latin typeface=".VnAvant" panose="020B7200000000000000" pitchFamily="34" charset="0"/>
                </a:rPr>
                <a:t>NÐt th¼ng cïng víi</a:t>
              </a:r>
            </a:p>
            <a:p>
              <a:r>
                <a:rPr lang="en-US" altLang="en-US" sz="2200" b="1">
                  <a:latin typeface=".VnAvant" panose="020B7200000000000000" pitchFamily="34" charset="0"/>
                </a:rPr>
                <a:t>NÐt mãc phÝa trªn</a:t>
              </a:r>
            </a:p>
            <a:p>
              <a:r>
                <a:rPr lang="en-US" altLang="en-US" sz="2200" b="1">
                  <a:latin typeface=".VnAvant" panose="020B7200000000000000" pitchFamily="34" charset="0"/>
                </a:rPr>
                <a:t>BÐ h·y ®o¸n tªn </a:t>
              </a:r>
            </a:p>
            <a:p>
              <a:r>
                <a:rPr lang="en-US" altLang="en-US" sz="2200" b="1">
                  <a:latin typeface=".VnAvant" panose="020B7200000000000000" pitchFamily="34" charset="0"/>
                </a:rPr>
                <a:t>Lµ ch÷ g× nµo ?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A28218E-4577-8803-8C87-86BF6A780AC8}"/>
              </a:ext>
            </a:extLst>
          </p:cNvPr>
          <p:cNvSpPr/>
          <p:nvPr/>
        </p:nvSpPr>
        <p:spPr>
          <a:xfrm>
            <a:off x="1298575" y="1244600"/>
            <a:ext cx="4422775" cy="2428875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600" b="1" dirty="0">
                <a:latin typeface=".VnAvant" panose="020B7200000000000000" pitchFamily="34" charset="0"/>
              </a:rPr>
              <a:t>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6B0859-273F-9FCB-610F-2ABF17EDB1B3}"/>
              </a:ext>
            </a:extLst>
          </p:cNvPr>
          <p:cNvGrpSpPr>
            <a:grpSpLocks/>
          </p:cNvGrpSpPr>
          <p:nvPr/>
        </p:nvGrpSpPr>
        <p:grpSpPr bwMode="auto">
          <a:xfrm>
            <a:off x="6002338" y="1298575"/>
            <a:ext cx="5256212" cy="2430463"/>
            <a:chOff x="7988967" y="-451380"/>
            <a:chExt cx="5256069" cy="242929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72C0DB4-865B-73B3-84A2-88ECC05C5CC7}"/>
                </a:ext>
              </a:extLst>
            </p:cNvPr>
            <p:cNvSpPr/>
            <p:nvPr/>
          </p:nvSpPr>
          <p:spPr>
            <a:xfrm>
              <a:off x="7988967" y="-451380"/>
              <a:ext cx="4422655" cy="2429299"/>
            </a:xfrm>
            <a:prstGeom prst="roundRect">
              <a:avLst/>
            </a:prstGeom>
            <a:solidFill>
              <a:schemeClr val="accent6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600" b="1" dirty="0"/>
            </a:p>
          </p:txBody>
        </p:sp>
        <p:sp>
          <p:nvSpPr>
            <p:cNvPr id="9237" name="TextBox 28">
              <a:extLst>
                <a:ext uri="{FF2B5EF4-FFF2-40B4-BE49-F238E27FC236}">
                  <a16:creationId xmlns:a16="http://schemas.microsoft.com/office/drawing/2014/main" id="{53DAB3D3-FC70-BBAA-AA01-1A7D8E773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8465221" y="-209845"/>
              <a:ext cx="4779815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200" b="1">
                  <a:latin typeface=".VnAvant" panose="020B7200000000000000" pitchFamily="34" charset="0"/>
                </a:rPr>
                <a:t>Mét nÐt xiªn tr¸i</a:t>
              </a:r>
            </a:p>
            <a:p>
              <a:r>
                <a:rPr lang="en-US" altLang="en-US" sz="3200" b="1">
                  <a:latin typeface=".VnAvant" panose="020B7200000000000000" pitchFamily="34" charset="0"/>
                </a:rPr>
                <a:t>Mét nÐt xiªn ph¶i</a:t>
              </a:r>
            </a:p>
            <a:p>
              <a:r>
                <a:rPr lang="en-US" altLang="en-US" sz="3200" b="1">
                  <a:latin typeface=".VnAvant" panose="020B7200000000000000" pitchFamily="34" charset="0"/>
                </a:rPr>
                <a:t>GÆp nhau ë gi÷a</a:t>
              </a:r>
            </a:p>
            <a:p>
              <a:r>
                <a:rPr lang="en-US" altLang="en-US" sz="3200" b="1">
                  <a:latin typeface=".VnAvant" panose="020B7200000000000000" pitchFamily="34" charset="0"/>
                </a:rPr>
                <a:t>§è bÐ ch÷ g× ?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925F562-F983-6ED5-B754-72147D5C8696}"/>
              </a:ext>
            </a:extLst>
          </p:cNvPr>
          <p:cNvSpPr/>
          <p:nvPr/>
        </p:nvSpPr>
        <p:spPr>
          <a:xfrm>
            <a:off x="6016625" y="1301750"/>
            <a:ext cx="4421188" cy="2428875"/>
          </a:xfrm>
          <a:prstGeom prst="roundRect">
            <a:avLst/>
          </a:prstGeom>
          <a:solidFill>
            <a:srgbClr val="00B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600" b="1" dirty="0"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5E03D9-2DB3-D6E5-7105-394DF455E226}"/>
              </a:ext>
            </a:extLst>
          </p:cNvPr>
          <p:cNvGrpSpPr>
            <a:grpSpLocks/>
          </p:cNvGrpSpPr>
          <p:nvPr/>
        </p:nvGrpSpPr>
        <p:grpSpPr bwMode="auto">
          <a:xfrm>
            <a:off x="1284288" y="4011613"/>
            <a:ext cx="4422775" cy="2428875"/>
            <a:chOff x="1284629" y="3963535"/>
            <a:chExt cx="4421877" cy="2429299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5EB6371-0D6C-DCAE-1651-B37987A4155B}"/>
                </a:ext>
              </a:extLst>
            </p:cNvPr>
            <p:cNvSpPr/>
            <p:nvPr/>
          </p:nvSpPr>
          <p:spPr>
            <a:xfrm>
              <a:off x="1284629" y="3963535"/>
              <a:ext cx="4421877" cy="2429299"/>
            </a:xfrm>
            <a:prstGeom prst="roundRect">
              <a:avLst/>
            </a:prstGeom>
            <a:solidFill>
              <a:srgbClr val="FF6600"/>
            </a:solidFill>
            <a:ln w="762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235" name="TextBox 35">
              <a:extLst>
                <a:ext uri="{FF2B5EF4-FFF2-40B4-BE49-F238E27FC236}">
                  <a16:creationId xmlns:a16="http://schemas.microsoft.com/office/drawing/2014/main" id="{5CEFFD8B-29BE-572C-AB25-3FC7F7FCEF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3998" y="4052484"/>
              <a:ext cx="2791149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latin typeface=".VnAvant" panose="020B7200000000000000" pitchFamily="34" charset="0"/>
                </a:rPr>
                <a:t>§è bÐ ch÷ g× 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NÐt cong hë ph¶i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NÐt cong hë tr¸i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Nèi liÒn víi nhau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BÐ h·y ®ãn mau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Ch÷ g× ? Ch÷ g× ?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403999-3438-CD6F-A1FC-68DF6F2D611B}"/>
              </a:ext>
            </a:extLst>
          </p:cNvPr>
          <p:cNvSpPr/>
          <p:nvPr/>
        </p:nvSpPr>
        <p:spPr>
          <a:xfrm>
            <a:off x="1298575" y="3994150"/>
            <a:ext cx="4422775" cy="2430463"/>
          </a:xfrm>
          <a:prstGeom prst="roundRect">
            <a:avLst/>
          </a:prstGeom>
          <a:solidFill>
            <a:srgbClr val="FF3300"/>
          </a:solidFill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600" b="1" dirty="0">
                <a:latin typeface=".VnAvant" panose="020B7200000000000000" pitchFamily="34" charset="0"/>
              </a:rPr>
              <a:t>3</a:t>
            </a:r>
          </a:p>
          <a:p>
            <a:pPr algn="ctr">
              <a:defRPr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9444A-10B5-6E7A-B4B2-73FAFD12F16C}"/>
              </a:ext>
            </a:extLst>
          </p:cNvPr>
          <p:cNvGrpSpPr>
            <a:grpSpLocks/>
          </p:cNvGrpSpPr>
          <p:nvPr/>
        </p:nvGrpSpPr>
        <p:grpSpPr bwMode="auto">
          <a:xfrm>
            <a:off x="6002338" y="4011613"/>
            <a:ext cx="4421187" cy="2428875"/>
            <a:chOff x="5499154" y="5217624"/>
            <a:chExt cx="4421877" cy="2429299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0E29FFB-4F19-E91F-D6F8-7657C42B2966}"/>
                </a:ext>
              </a:extLst>
            </p:cNvPr>
            <p:cNvSpPr/>
            <p:nvPr/>
          </p:nvSpPr>
          <p:spPr>
            <a:xfrm>
              <a:off x="5499154" y="5217624"/>
              <a:ext cx="4421877" cy="2429299"/>
            </a:xfrm>
            <a:prstGeom prst="roundRect">
              <a:avLst/>
            </a:prstGeom>
            <a:solidFill>
              <a:srgbClr val="FF99FF"/>
            </a:solidFill>
            <a:ln w="762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600" b="1" dirty="0"/>
            </a:p>
          </p:txBody>
        </p:sp>
        <p:sp>
          <p:nvSpPr>
            <p:cNvPr id="9233" name="TextBox 10">
              <a:extLst>
                <a:ext uri="{FF2B5EF4-FFF2-40B4-BE49-F238E27FC236}">
                  <a16:creationId xmlns:a16="http://schemas.microsoft.com/office/drawing/2014/main" id="{3EFFD0C3-F54E-09C0-722E-A8AABCF1A4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8291" y="5269781"/>
              <a:ext cx="2938625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>
                  <a:latin typeface=".VnAvant" panose="020B7200000000000000" pitchFamily="34" charset="0"/>
                </a:rPr>
                <a:t>BÐ ¬i ch÷ g×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Gåm nÐt xiªn tr¸i 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Vµ nÐt xiªn ph¶i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GhÐp l¹i víi nhau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Nµo bÐ ®o¸n mau</a:t>
              </a:r>
            </a:p>
            <a:p>
              <a:r>
                <a:rPr lang="en-US" altLang="en-US" sz="2400" b="1">
                  <a:latin typeface=".VnAvant" panose="020B7200000000000000" pitchFamily="34" charset="0"/>
                </a:rPr>
                <a:t>Lµ ch÷ g× nµo ?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EC811F3-58E5-A1C1-A37B-A20CAEE2E974}"/>
              </a:ext>
            </a:extLst>
          </p:cNvPr>
          <p:cNvSpPr/>
          <p:nvPr/>
        </p:nvSpPr>
        <p:spPr>
          <a:xfrm>
            <a:off x="6002338" y="4011613"/>
            <a:ext cx="4421187" cy="2428875"/>
          </a:xfrm>
          <a:prstGeom prst="roundRect">
            <a:avLst/>
          </a:prstGeom>
          <a:solidFill>
            <a:srgbClr val="FF00FF"/>
          </a:solidFill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600" b="1" dirty="0">
                <a:latin typeface=".VnAvant" panose="020B7200000000000000" pitchFamily="34" charset="0"/>
              </a:rPr>
              <a:t>4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14" grpId="0"/>
      <p:bldP spid="13" grpId="0"/>
      <p:bldP spid="3" grpId="0" animBg="1"/>
      <p:bldP spid="2" grpId="0" animBg="1"/>
      <p:bldP spid="5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D5F9054D-2D50-E381-26CF-B13676929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5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1">
            <a:extLst>
              <a:ext uri="{FF2B5EF4-FFF2-40B4-BE49-F238E27FC236}">
                <a16:creationId xmlns:a16="http://schemas.microsoft.com/office/drawing/2014/main" id="{4902A067-0A0E-4BFB-1A21-9734D784F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3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v, r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F4BCC9-6675-851E-D4C6-A69144816DC4}"/>
              </a:ext>
            </a:extLst>
          </p:cNvPr>
          <p:cNvSpPr/>
          <p:nvPr/>
        </p:nvSpPr>
        <p:spPr>
          <a:xfrm>
            <a:off x="2819400" y="1524000"/>
            <a:ext cx="2171700" cy="3940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5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v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8E8D62-C13D-7FC2-5E48-AAE4390C57EB}"/>
              </a:ext>
            </a:extLst>
          </p:cNvPr>
          <p:cNvSpPr/>
          <p:nvPr/>
        </p:nvSpPr>
        <p:spPr>
          <a:xfrm>
            <a:off x="6934200" y="1600200"/>
            <a:ext cx="1403350" cy="39401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5000" b="1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r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7887D151-EE56-6845-93AF-F42890F5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5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1">
            <a:extLst>
              <a:ext uri="{FF2B5EF4-FFF2-40B4-BE49-F238E27FC236}">
                <a16:creationId xmlns:a16="http://schemas.microsoft.com/office/drawing/2014/main" id="{4C0C062F-3CA4-1FD0-3A42-F08FB959C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048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lại chữ v, r in thường và viết thường</a:t>
            </a:r>
            <a:endParaRPr lang="vi-VN" alt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8F0726-C950-2239-DE84-61836FD47283}"/>
              </a:ext>
            </a:extLst>
          </p:cNvPr>
          <p:cNvSpPr/>
          <p:nvPr/>
        </p:nvSpPr>
        <p:spPr>
          <a:xfrm>
            <a:off x="3216275" y="577850"/>
            <a:ext cx="1812925" cy="31702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v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220712-4D22-0755-DF5B-63E2CC7DBD9C}"/>
              </a:ext>
            </a:extLst>
          </p:cNvPr>
          <p:cNvSpPr/>
          <p:nvPr/>
        </p:nvSpPr>
        <p:spPr>
          <a:xfrm>
            <a:off x="8534400" y="479425"/>
            <a:ext cx="1196975" cy="31702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0" b="1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vant" panose="020B7200000000000000" pitchFamily="34" charset="0"/>
              </a:rPr>
              <a:t>r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1270" name="Picture 24">
            <a:extLst>
              <a:ext uri="{FF2B5EF4-FFF2-40B4-BE49-F238E27FC236}">
                <a16:creationId xmlns:a16="http://schemas.microsoft.com/office/drawing/2014/main" id="{FCA42471-22F4-A76F-0B97-6D36AE689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41112" r="37784" b="22984"/>
          <a:stretch>
            <a:fillRect/>
          </a:stretch>
        </p:blipFill>
        <p:spPr bwMode="auto">
          <a:xfrm>
            <a:off x="2590800" y="3616325"/>
            <a:ext cx="274320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8">
            <a:extLst>
              <a:ext uri="{FF2B5EF4-FFF2-40B4-BE49-F238E27FC236}">
                <a16:creationId xmlns:a16="http://schemas.microsoft.com/office/drawing/2014/main" id="{6789BEBA-FD14-8378-6748-EC5A3B89F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8" t="41112" r="13855" b="24445"/>
          <a:stretch>
            <a:fillRect/>
          </a:stretch>
        </p:blipFill>
        <p:spPr bwMode="auto">
          <a:xfrm>
            <a:off x="7543800" y="3616325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7DD467BC-74F5-82D6-E252-B93A1769F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565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1">
            <a:extLst>
              <a:ext uri="{FF2B5EF4-FFF2-40B4-BE49-F238E27FC236}">
                <a16:creationId xmlns:a16="http://schemas.microsoft.com/office/drawing/2014/main" id="{F5CBCF10-A5AB-606E-6E7D-E1A798E98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6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chữ v, r viết thường</a:t>
            </a:r>
            <a:endParaRPr lang="vi-VN" alt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1948EB50-BEDC-0C4A-8605-6A0310F08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t="41112" r="37784" b="22984"/>
          <a:stretch>
            <a:fillRect/>
          </a:stretch>
        </p:blipFill>
        <p:spPr bwMode="auto">
          <a:xfrm>
            <a:off x="1905000" y="1990725"/>
            <a:ext cx="30829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>
            <a:extLst>
              <a:ext uri="{FF2B5EF4-FFF2-40B4-BE49-F238E27FC236}">
                <a16:creationId xmlns:a16="http://schemas.microsoft.com/office/drawing/2014/main" id="{BBFB119F-07BD-041B-468D-A3DB09C03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8" t="41112" r="13855" b="24445"/>
          <a:stretch>
            <a:fillRect/>
          </a:stretch>
        </p:blipFill>
        <p:spPr bwMode="auto">
          <a:xfrm>
            <a:off x="6781800" y="1990725"/>
            <a:ext cx="338772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34FCFC-7CED-D595-0FE0-B735DBB11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0162"/>
            <a:ext cx="12201525" cy="6858000"/>
          </a:xfrm>
          <a:prstGeom prst="rect">
            <a:avLst/>
          </a:prstGeom>
        </p:spPr>
      </p:pic>
      <p:sp>
        <p:nvSpPr>
          <p:cNvPr id="13315" name="TextBox 1">
            <a:extLst>
              <a:ext uri="{FF2B5EF4-FFF2-40B4-BE49-F238E27FC236}">
                <a16:creationId xmlns:a16="http://schemas.microsoft.com/office/drawing/2014/main" id="{C71CD70F-D002-167A-5009-731D6F880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48000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Hướng dẫn trẻ tập tô</a:t>
            </a:r>
            <a:endParaRPr lang="vi-VN" alt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5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|5|3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351</Words>
  <Application>Microsoft Office PowerPoint</Application>
  <PresentationFormat>Widescreen</PresentationFormat>
  <Paragraphs>91</Paragraphs>
  <Slides>23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5310</dc:creator>
  <cp:lastModifiedBy>PC</cp:lastModifiedBy>
  <cp:revision>5</cp:revision>
  <dcterms:created xsi:type="dcterms:W3CDTF">2024-06-13T13:25:13Z</dcterms:created>
  <dcterms:modified xsi:type="dcterms:W3CDTF">2026-04-01T03:22:03Z</dcterms:modified>
</cp:coreProperties>
</file>