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9" r:id="rId6"/>
    <p:sldId id="262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77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5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8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8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9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3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0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9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28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60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5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8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5BEB3-B6F0-4B8A-97C3-7CD4E6895B7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3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3891" y="859691"/>
            <a:ext cx="6964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BAN MAI 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078" y="3445636"/>
            <a:ext cx="114049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indent="1655763">
              <a:spcAft>
                <a:spcPts val="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Dạy hát “Hạt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 và em 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655763"/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 hát “Bèo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dạt mây 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trôi” </a:t>
            </a: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(Quan họ Bắc </a:t>
            </a:r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Ninh)</a:t>
            </a:r>
          </a:p>
          <a:p>
            <a:pPr indent="1655763"/>
            <a:r>
              <a:rPr lang="pt-BR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lớn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580" y="2038225"/>
            <a:ext cx="1022839" cy="10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2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ua he de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7417" y="3812827"/>
            <a:ext cx="9531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6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Dạy hát: hạt mưa và em bé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4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ạt Mưa Và Em Bé [HD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0401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2291" y="3343563"/>
            <a:ext cx="89962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hát :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Cả lớp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Từng tổ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 nhân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31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47" y="0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783" y="3216464"/>
            <a:ext cx="8155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ctr">
              <a:buFontTx/>
              <a:buChar char="-"/>
            </a:pPr>
            <a:r>
              <a:rPr lang="pt-BR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</a:t>
            </a:r>
            <a:r>
              <a:rPr lang="pt-BR" sz="6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Bèo dạt mây </a:t>
            </a:r>
            <a:r>
              <a:rPr lang="pt-BR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trôi</a:t>
            </a:r>
          </a:p>
          <a:p>
            <a:pPr lvl="0" algn="ctr"/>
            <a:r>
              <a:rPr lang="pt-BR" sz="60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6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(Quan họ Bắc Ninh)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0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345" y="-253711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Dân Ca Quan Họ Ngọt Ngào Say Đắm Con Tim I Bèo Dạt Mây Trôi - Sim Nông I Giọng Ca Càng Nghe Càng Sa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8326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1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83</Words>
  <Application>Microsoft Office PowerPoint</Application>
  <PresentationFormat>Widescreen</PresentationFormat>
  <Paragraphs>13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Techsi.vn</cp:lastModifiedBy>
  <cp:revision>9</cp:revision>
  <dcterms:created xsi:type="dcterms:W3CDTF">2024-08-05T13:15:40Z</dcterms:created>
  <dcterms:modified xsi:type="dcterms:W3CDTF">2026-04-01T05:08:16Z</dcterms:modified>
</cp:coreProperties>
</file>