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9" r:id="rId4"/>
    <p:sldId id="263" r:id="rId5"/>
    <p:sldId id="268" r:id="rId6"/>
    <p:sldId id="270" r:id="rId7"/>
    <p:sldId id="272" r:id="rId8"/>
    <p:sldId id="271" r:id="rId9"/>
    <p:sldId id="261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6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1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9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3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CF37-7349-4971-9CF3-337477D5BFAB}" type="datetimeFigureOut">
              <a:rPr lang="en-US" smtClean="0"/>
              <a:t>03-Mar-26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649F-803B-4CEE-9361-82BD2C20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9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734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13891" y="859691"/>
            <a:ext cx="696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b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016" y="3574472"/>
            <a:ext cx="724592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 theo ý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</a:p>
          <a:p>
            <a:pPr algn="ctr"/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  <a:p>
            <a:pPr algn="ctr"/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2025-2026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95" y="2055813"/>
            <a:ext cx="962354" cy="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Follow-The-Wind-Jul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74"/>
            <a:ext cx="12294128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8835" y="2254106"/>
            <a:ext cx="701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hiện: 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ollow-The-Wind-Ju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2368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5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2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8054-6309-C1D5-D742-4CD52587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46FCF-C392-0ECD-25F8-76CB55DF2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" y="1972"/>
            <a:ext cx="12192872" cy="6875044"/>
          </a:xfrm>
        </p:spPr>
      </p:pic>
    </p:spTree>
    <p:extLst>
      <p:ext uri="{BB962C8B-B14F-4D97-AF65-F5344CB8AC3E}">
        <p14:creationId xmlns:p14="http://schemas.microsoft.com/office/powerpoint/2010/main" val="27753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"/>
    </mc:Choice>
    <mc:Fallback xmlns="">
      <p:transition spd="slow" advTm="702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0" y="0"/>
            <a:ext cx="1222994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21164" y="4221018"/>
            <a:ext cx="9809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:’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ông Hoa Mừng Cô  Xuân Mai  Nhạc Thiếu Nhi Hoạt Hình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310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23854" y="2179782"/>
            <a:ext cx="5855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66" y="625366"/>
            <a:ext cx="997723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5" y="0"/>
            <a:ext cx="12033177" cy="676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53309" y="3258680"/>
            <a:ext cx="6317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nêu ý tưởng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19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53</Words>
  <Application>Microsoft Office PowerPoint</Application>
  <PresentationFormat>Widescreen</PresentationFormat>
  <Paragraphs>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13</cp:revision>
  <dcterms:created xsi:type="dcterms:W3CDTF">2024-08-04T01:57:58Z</dcterms:created>
  <dcterms:modified xsi:type="dcterms:W3CDTF">2026-03-03T02:41:39Z</dcterms:modified>
</cp:coreProperties>
</file>