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64" y="0"/>
            <a:ext cx="92191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429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279554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 đến 10, đếm theo khả năng, đếm bằng các cách khác nhau</a:t>
            </a:r>
            <a:r>
              <a:rPr lang="pt-BR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729620"/>
            <a:ext cx="4303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 Thị Hiền – Bùi Thị Hoa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– 6 tuổi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96" y="1263400"/>
            <a:ext cx="870207" cy="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00CC"/>
                </a:solidFill>
              </a:rPr>
              <a:t>Dạy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err="1">
                <a:solidFill>
                  <a:srgbClr val="6600CC"/>
                </a:solidFill>
              </a:rPr>
              <a:t>trẻ</a:t>
            </a:r>
            <a:r>
              <a:rPr lang="en-US" sz="3600" b="1">
                <a:solidFill>
                  <a:srgbClr val="6600CC"/>
                </a:solidFill>
              </a:rPr>
              <a:t> đếm </a:t>
            </a:r>
            <a:r>
              <a:rPr lang="en-US" sz="3600" b="1" dirty="0" err="1">
                <a:solidFill>
                  <a:srgbClr val="6600CC"/>
                </a:solidFill>
              </a:rPr>
              <a:t>đối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tượng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trong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phạm</a:t>
            </a:r>
            <a:r>
              <a:rPr lang="en-US" sz="3600" b="1" dirty="0">
                <a:solidFill>
                  <a:srgbClr val="6600CC"/>
                </a:solidFill>
              </a:rPr>
              <a:t> vi 10 </a:t>
            </a:r>
            <a:r>
              <a:rPr lang="en-US" sz="3600" b="1" dirty="0" err="1">
                <a:solidFill>
                  <a:srgbClr val="6600CC"/>
                </a:solidFill>
              </a:rPr>
              <a:t>và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theo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khả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101</Words>
  <Application>Microsoft Office PowerPoint</Application>
  <PresentationFormat>On-screen Show (4:3)</PresentationFormat>
  <Paragraphs>27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21</cp:revision>
  <dcterms:created xsi:type="dcterms:W3CDTF">2016-03-30T01:58:31Z</dcterms:created>
  <dcterms:modified xsi:type="dcterms:W3CDTF">2026-03-03T05:20:14Z</dcterms:modified>
</cp:coreProperties>
</file>