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77" r:id="rId4"/>
    <p:sldId id="278" r:id="rId5"/>
    <p:sldId id="279" r:id="rId6"/>
    <p:sldId id="280" r:id="rId7"/>
    <p:sldId id="282" r:id="rId8"/>
    <p:sldId id="265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7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9A52-9E15-4922-939C-16AD8A646CE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6" y="-42973"/>
            <a:ext cx="12193057" cy="6943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245" y="2286713"/>
            <a:ext cx="8924545" cy="1340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96" y="1000900"/>
            <a:ext cx="870207" cy="8702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529" y="96347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</a:p>
          <a:p>
            <a:pPr lvl="0"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29619"/>
            <a:ext cx="12192000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167188">
              <a:lnSpc>
                <a:spcPct val="150000"/>
              </a:lnSpc>
            </a:pP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 Thị Hiền – Bùi Thị Hoa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167188">
              <a:lnSpc>
                <a:spcPct val="150000"/>
              </a:lnSpc>
            </a:pP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5 – 6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8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52436" y="2706255"/>
            <a:ext cx="8525164" cy="2189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3274" y="2942074"/>
            <a:ext cx="778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xem tranh với cô nhé!</a:t>
            </a:r>
            <a:endParaRPr lang="en-US" sz="5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48" y="-78891"/>
            <a:ext cx="1422270" cy="12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0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5491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1" y="-175491"/>
            <a:ext cx="142658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891" cy="67702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69" y="70050"/>
            <a:ext cx="142658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1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87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06" y="70050"/>
            <a:ext cx="142658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3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70" y="0"/>
            <a:ext cx="1426588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214" y="-123773"/>
            <a:ext cx="12192000" cy="6870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291" y="1"/>
            <a:ext cx="833451" cy="711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67093" y="101600"/>
            <a:ext cx="3319463" cy="5342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31454" y="3611418"/>
            <a:ext cx="3278996" cy="573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32786" y="123619"/>
            <a:ext cx="275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ngủ trưa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0979" y="3696330"/>
            <a:ext cx="247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 thư giãn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34942" y="148514"/>
            <a:ext cx="3627055" cy="5292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09437" y="3611418"/>
            <a:ext cx="3485299" cy="545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94353" y="161406"/>
            <a:ext cx="240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 trưa ở lớp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63742" y="3736581"/>
            <a:ext cx="221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 đồ vào tủ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20784" y="1341401"/>
            <a:ext cx="1052945" cy="831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820784" y="4896905"/>
            <a:ext cx="969818" cy="802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97" y="1392216"/>
            <a:ext cx="1060796" cy="841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97" y="4858424"/>
            <a:ext cx="1060796" cy="84132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074782" y="1341401"/>
            <a:ext cx="641235" cy="7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74783" y="4991859"/>
            <a:ext cx="461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70964" y="4896905"/>
            <a:ext cx="726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3" y="578792"/>
            <a:ext cx="3319463" cy="2561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43" y="648735"/>
            <a:ext cx="3627055" cy="2390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54" y="4167385"/>
            <a:ext cx="3355102" cy="2371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37" y="4120239"/>
            <a:ext cx="3485300" cy="2419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09091" y="1382141"/>
            <a:ext cx="895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2" grpId="0"/>
      <p:bldP spid="22" grpId="1"/>
      <p:bldP spid="23" grpId="0"/>
      <p:bldP spid="23" grpId="1"/>
      <p:bldP spid="25" grpId="0" animBg="1"/>
      <p:bldP spid="25" grpId="1" animBg="1"/>
      <p:bldP spid="26" grpId="0" animBg="1"/>
      <p:bldP spid="26" grpId="1" animBg="1"/>
      <p:bldP spid="29" grpId="0"/>
      <p:bldP spid="29" grpId="1"/>
      <p:bldP spid="30" grpId="0"/>
      <p:bldP spid="30" grpId="1"/>
      <p:bldP spid="32" grpId="0" animBg="1"/>
      <p:bldP spid="33" grpId="0" animBg="1"/>
      <p:bldP spid="38" grpId="0"/>
      <p:bldP spid="39" grpId="0"/>
      <p:bldP spid="4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2342356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65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22</cp:revision>
  <dcterms:created xsi:type="dcterms:W3CDTF">2022-11-20T02:15:51Z</dcterms:created>
  <dcterms:modified xsi:type="dcterms:W3CDTF">2026-03-03T05:28:10Z</dcterms:modified>
</cp:coreProperties>
</file>