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0" r:id="rId5"/>
    <p:sldId id="264" r:id="rId6"/>
    <p:sldId id="267" r:id="rId7"/>
    <p:sldId id="272" r:id="rId8"/>
    <p:sldId id="266" r:id="rId9"/>
    <p:sldId id="27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717" y="445273"/>
            <a:ext cx="585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2566" y="2491486"/>
            <a:ext cx="7339701" cy="24420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34" y="1218426"/>
            <a:ext cx="953422" cy="917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40" y="544272"/>
            <a:ext cx="8606919" cy="577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0" y="252583"/>
            <a:ext cx="112176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2" y="860541"/>
            <a:ext cx="8622643" cy="5168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0" y="114359"/>
            <a:ext cx="112176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62" y="530650"/>
            <a:ext cx="9235691" cy="5957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1" y="114359"/>
            <a:ext cx="112176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06" y="414610"/>
            <a:ext cx="8646581" cy="5866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3" y="156890"/>
            <a:ext cx="112176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" y="11857"/>
            <a:ext cx="12193057" cy="6858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5566" y="2098307"/>
            <a:ext cx="7276699" cy="327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" y="11857"/>
            <a:ext cx="12172750" cy="6847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1" y="0"/>
            <a:ext cx="112176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PC</cp:lastModifiedBy>
  <cp:revision>23</cp:revision>
  <dcterms:created xsi:type="dcterms:W3CDTF">2022-10-20T13:44:39Z</dcterms:created>
  <dcterms:modified xsi:type="dcterms:W3CDTF">2026-03-02T04:44:53Z</dcterms:modified>
</cp:coreProperties>
</file>