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9" r:id="rId6"/>
    <p:sldId id="260" r:id="rId7"/>
    <p:sldId id="261" r:id="rId8"/>
    <p:sldId id="263" r:id="rId9"/>
    <p:sldId id="265" r:id="rId10"/>
    <p:sldId id="267" r:id="rId11"/>
    <p:sldId id="272" r:id="rId12"/>
    <p:sldId id="271" r:id="rId13"/>
    <p:sldId id="268" r:id="rId14"/>
    <p:sldId id="273" r:id="rId15"/>
    <p:sldId id="274" r:id="rId16"/>
    <p:sldId id="275" r:id="rId17"/>
    <p:sldId id="269" r:id="rId18"/>
    <p:sldId id="276" r:id="rId19"/>
    <p:sldId id="278" r:id="rId20"/>
    <p:sldId id="279" r:id="rId21"/>
    <p:sldId id="28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5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0BA1-C4DD-44EF-A178-7891C3C63EB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6" y="265887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9814" y="3048298"/>
            <a:ext cx="738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8469" y="3939828"/>
            <a:ext cx="61170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9444" y="6465904"/>
            <a:ext cx="31531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8228" r="7569" b="12531"/>
          <a:stretch/>
        </p:blipFill>
        <p:spPr>
          <a:xfrm>
            <a:off x="5399875" y="1186996"/>
            <a:ext cx="1392242" cy="13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089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430" y="1825625"/>
            <a:ext cx="614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thơ </a:t>
            </a:r>
          </a:p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gì?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192" y="2598003"/>
            <a:ext cx="8805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vẽ gì trên nền cờ đỏ?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0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56487"/>
            <a:ext cx="11981330" cy="680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3077" y="1473101"/>
            <a:ext cx="6365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Khi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trên ngọn gió thì </a:t>
            </a:r>
            <a:endParaRPr lang="en-US" sz="4400" b="1" smtClean="0">
              <a:solidFill>
                <a:srgbClr val="660066"/>
              </a:solidFill>
              <a:latin typeface="Time New Roman"/>
            </a:endParaRPr>
          </a:p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máy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bay như thế nào? </a:t>
            </a:r>
            <a:endParaRPr lang="en-US" sz="4400" b="1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23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23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95" b="14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7654" y="3205146"/>
            <a:ext cx="6176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Bạn nhỏ đã làm gì khi </a:t>
            </a:r>
            <a:endParaRPr lang="en-US" sz="4400" b="1" smtClean="0">
              <a:solidFill>
                <a:srgbClr val="0000FF"/>
              </a:solidFill>
              <a:latin typeface="Time New Roman"/>
            </a:endParaRPr>
          </a:p>
          <a:p>
            <a:pPr algn="ctr"/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máy </a:t>
            </a:r>
            <a:r>
              <a:rPr lang="en-US" sz="4400" b="1">
                <a:solidFill>
                  <a:srgbClr val="0000FF"/>
                </a:solidFill>
                <a:latin typeface="Time New Roman"/>
              </a:rPr>
              <a:t>bay bay </a:t>
            </a:r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cao nhỉ?</a:t>
            </a:r>
            <a:endParaRPr lang="en-US" sz="4400" b="1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702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11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81"/>
            <a:ext cx="12192001" cy="678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360" y="2603550"/>
            <a:ext cx="463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9" b="94306" l="26094" r="66875"/>
                    </a14:imgEffect>
                  </a14:imgLayer>
                </a14:imgProps>
              </a:ext>
            </a:extLst>
          </a:blip>
          <a:srcRect l="24558" t="33660" r="32220" b="5555"/>
          <a:stretch/>
        </p:blipFill>
        <p:spPr>
          <a:xfrm>
            <a:off x="3265713" y="1929003"/>
            <a:ext cx="4038629" cy="3348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5760" y="554036"/>
            <a:ext cx="76952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Tập gấp máy bay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188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21935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196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6" y="1825625"/>
            <a:ext cx="6211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14" y="-29542"/>
            <a:ext cx="1250585" cy="11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247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15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463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390502"/>
            <a:ext cx="8895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11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ANH PHI CÔNG ƠI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86" b="4953"/>
          <a:stretch/>
        </p:blipFill>
        <p:spPr>
          <a:xfrm>
            <a:off x="-9614" y="0"/>
            <a:ext cx="121922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14" y="0"/>
            <a:ext cx="107133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046" y="1825625"/>
            <a:ext cx="803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THƠ: TẬP GẤP MÁY BAY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3450" y="4001294"/>
            <a:ext cx="4214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Lê Bính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-2254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8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5047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29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855" y="2324754"/>
            <a:ext cx="7425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05"/>
            <a:ext cx="12192001" cy="6866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2910" y="2857974"/>
            <a:ext cx="605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4800" b="1" cap="none" spc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9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179</Words>
  <Application>Microsoft Office PowerPoint</Application>
  <PresentationFormat>Widescreen</PresentationFormat>
  <Paragraphs>32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22</cp:revision>
  <dcterms:created xsi:type="dcterms:W3CDTF">2024-03-22T08:41:32Z</dcterms:created>
  <dcterms:modified xsi:type="dcterms:W3CDTF">2025-03-10T09:52:23Z</dcterms:modified>
</cp:coreProperties>
</file>