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6" r:id="rId8"/>
    <p:sldId id="264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5455" autoAdjust="0"/>
  </p:normalViewPr>
  <p:slideViewPr>
    <p:cSldViewPr snapToGrid="0" showGuides="1">
      <p:cViewPr varScale="1">
        <p:scale>
          <a:sx n="82" d="100"/>
          <a:sy n="82" d="100"/>
        </p:scale>
        <p:origin x="90" y="12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1F4E-C5A0-4158-9725-463539ED8F4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C91B-80A1-42B1-8CEC-8C0ACEB7A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17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1F4E-C5A0-4158-9725-463539ED8F4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C91B-80A1-42B1-8CEC-8C0ACEB7A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64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1F4E-C5A0-4158-9725-463539ED8F4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C91B-80A1-42B1-8CEC-8C0ACEB7A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16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1F4E-C5A0-4158-9725-463539ED8F4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C91B-80A1-42B1-8CEC-8C0ACEB7A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3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1F4E-C5A0-4158-9725-463539ED8F4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C91B-80A1-42B1-8CEC-8C0ACEB7A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1F4E-C5A0-4158-9725-463539ED8F4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C91B-80A1-42B1-8CEC-8C0ACEB7A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10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1F4E-C5A0-4158-9725-463539ED8F4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C91B-80A1-42B1-8CEC-8C0ACEB7A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05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1F4E-C5A0-4158-9725-463539ED8F4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C91B-80A1-42B1-8CEC-8C0ACEB7A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07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1F4E-C5A0-4158-9725-463539ED8F4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C91B-80A1-42B1-8CEC-8C0ACEB7A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6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1F4E-C5A0-4158-9725-463539ED8F4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C91B-80A1-42B1-8CEC-8C0ACEB7A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2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1F4E-C5A0-4158-9725-463539ED8F4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C91B-80A1-42B1-8CEC-8C0ACEB7A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3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C1F4E-C5A0-4158-9725-463539ED8F4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FC91B-80A1-42B1-8CEC-8C0ACEB7A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7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14700" y="-6812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PHÚC LỢI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 MẦM NON BAN MAI XANH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056" y="884447"/>
            <a:ext cx="1255885" cy="1255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6257" y="2471057"/>
            <a:ext cx="877137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NBPB: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:24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36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97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7880" y="2559903"/>
            <a:ext cx="101972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83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ải miễn phí Một Quả Cam Chín Với Một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một quả cam chín với một chiếc lá màu xanh lá cây và thân trên nền trắ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30604"/>
            <a:ext cx="5940425" cy="3499674"/>
          </a:xfrm>
          <a:prstGeom prst="rect">
            <a:avLst/>
          </a:prstGeom>
        </p:spPr>
      </p:pic>
      <p:pic>
        <p:nvPicPr>
          <p:cNvPr id="4104" name="Picture 8" descr="Bưởi Tân Triều – Sản vật nức tiếng của vùng đất Đồng N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604"/>
            <a:ext cx="6096000" cy="336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8 lợi ích sức khỏe tuyệt vời của quả xoà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6200"/>
            <a:ext cx="6095999" cy="34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Quả ổi và 5 lợi ích ít biết với sức khỏ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16200"/>
            <a:ext cx="6096000" cy="352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13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5415" y="2321169"/>
            <a:ext cx="9917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3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7830" y="2356339"/>
            <a:ext cx="997633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 phát cho mỗi bạn 1 rổ có nhiều hoa . Khi cô yêu càu lấy một bông hay nhiều bông hoa thì trẻ lấy hoa từ rổ xếp ra ngoài theo yêu cầu của cô.</a:t>
            </a:r>
          </a:p>
          <a:p>
            <a:r>
              <a:rPr lang="vi-VN" sz="2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Cô cho trẻ chơi 2-3 lần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78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9215" y="2649416"/>
            <a:ext cx="100935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87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45576622945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798654"/>
            <a:ext cx="12192000" cy="7656653"/>
          </a:xfrm>
        </p:spPr>
      </p:pic>
    </p:spTree>
    <p:extLst>
      <p:ext uri="{BB962C8B-B14F-4D97-AF65-F5344CB8AC3E}">
        <p14:creationId xmlns:p14="http://schemas.microsoft.com/office/powerpoint/2010/main" val="36197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7815" y="2602523"/>
            <a:ext cx="9413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90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2449286"/>
            <a:ext cx="9394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“Ra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80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4557275040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19919"/>
            <a:ext cx="12192000" cy="707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7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2449286"/>
            <a:ext cx="9394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4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Ý Nghĩa Của Hoa Cúc Trong Văn Hóa Tín Ngưỡng Việt Gốm sứ ..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56123" cy="617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7663" y="6178062"/>
            <a:ext cx="6049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0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5914" y="2764972"/>
            <a:ext cx="9394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32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7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5914" y="2764972"/>
            <a:ext cx="9394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08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Nền Cánh Hoa Hồng Mềm Mại, Cánh Hoa Hồng Mềm Mại Vector Nền Và Tập  Tin Tải về Miễn Phí |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085"/>
            <a:ext cx="12192000" cy="637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8448" y="6366075"/>
            <a:ext cx="480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7880" y="2559903"/>
            <a:ext cx="101972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 algn="ctr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27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366</TotalTime>
  <Words>314</Words>
  <Application>Microsoft Office PowerPoint</Application>
  <PresentationFormat>Widescreen</PresentationFormat>
  <Paragraphs>26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9</cp:revision>
  <dcterms:created xsi:type="dcterms:W3CDTF">2026-01-19T02:35:47Z</dcterms:created>
  <dcterms:modified xsi:type="dcterms:W3CDTF">2026-02-05T04:05:24Z</dcterms:modified>
</cp:coreProperties>
</file>