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828" r:id="rId2"/>
    <p:sldMasterId id="2147483905" r:id="rId3"/>
    <p:sldMasterId id="2147484031" r:id="rId4"/>
    <p:sldMasterId id="2147484067" r:id="rId5"/>
    <p:sldMasterId id="2147484079" r:id="rId6"/>
    <p:sldMasterId id="2147484091" r:id="rId7"/>
    <p:sldMasterId id="2147484103" r:id="rId8"/>
    <p:sldMasterId id="2147484115" r:id="rId9"/>
    <p:sldMasterId id="2147484127" r:id="rId10"/>
  </p:sldMasterIdLst>
  <p:notesMasterIdLst>
    <p:notesMasterId r:id="rId28"/>
  </p:notesMasterIdLst>
  <p:sldIdLst>
    <p:sldId id="381" r:id="rId11"/>
    <p:sldId id="369" r:id="rId12"/>
    <p:sldId id="464" r:id="rId13"/>
    <p:sldId id="465" r:id="rId14"/>
    <p:sldId id="467" r:id="rId15"/>
    <p:sldId id="469" r:id="rId16"/>
    <p:sldId id="470" r:id="rId17"/>
    <p:sldId id="472" r:id="rId18"/>
    <p:sldId id="474" r:id="rId19"/>
    <p:sldId id="387" r:id="rId20"/>
    <p:sldId id="407" r:id="rId21"/>
    <p:sldId id="457" r:id="rId22"/>
    <p:sldId id="408" r:id="rId23"/>
    <p:sldId id="458" r:id="rId24"/>
    <p:sldId id="460" r:id="rId25"/>
    <p:sldId id="462" r:id="rId26"/>
    <p:sldId id="476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04D249"/>
    <a:srgbClr val="34FC4C"/>
    <a:srgbClr val="8BFAFD"/>
    <a:srgbClr val="ADCE08"/>
    <a:srgbClr val="F791DC"/>
    <a:srgbClr val="0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455" autoAdjust="0"/>
  </p:normalViewPr>
  <p:slideViewPr>
    <p:cSldViewPr snapToGrid="0">
      <p:cViewPr varScale="1">
        <p:scale>
          <a:sx n="79" d="100"/>
          <a:sy n="79" d="100"/>
        </p:scale>
        <p:origin x="93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3510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7" y="457220"/>
            <a:ext cx="4165428" cy="1600253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92" y="457226"/>
            <a:ext cx="6172317" cy="5404031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3200"/>
            </a:lvl1pPr>
            <a:lvl2pPr marL="455367" indent="0">
              <a:buNone/>
              <a:defRPr sz="2800"/>
            </a:lvl2pPr>
            <a:lvl3pPr marL="910736" indent="0">
              <a:buNone/>
              <a:defRPr sz="2400"/>
            </a:lvl3pPr>
            <a:lvl4pPr marL="1366105" indent="0">
              <a:buNone/>
              <a:defRPr sz="2000"/>
            </a:lvl4pPr>
            <a:lvl5pPr marL="1821013" indent="0">
              <a:buNone/>
              <a:defRPr sz="2000"/>
            </a:lvl5pPr>
            <a:lvl6pPr marL="2276382" indent="0">
              <a:buNone/>
              <a:defRPr sz="2000"/>
            </a:lvl6pPr>
            <a:lvl7pPr marL="2731750" indent="0">
              <a:buNone/>
              <a:defRPr sz="2000"/>
            </a:lvl7pPr>
            <a:lvl8pPr marL="3187115" indent="0">
              <a:buNone/>
              <a:defRPr sz="2000"/>
            </a:lvl8pPr>
            <a:lvl9pPr marL="364248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7" y="2057471"/>
            <a:ext cx="4165428" cy="3811716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2000"/>
            </a:lvl1pPr>
            <a:lvl2pPr marL="455367" indent="0">
              <a:buNone/>
              <a:defRPr sz="1700"/>
            </a:lvl2pPr>
            <a:lvl3pPr marL="910736" indent="0">
              <a:buNone/>
              <a:defRPr sz="1600"/>
            </a:lvl3pPr>
            <a:lvl4pPr marL="1366105" indent="0">
              <a:buNone/>
              <a:defRPr sz="1300"/>
            </a:lvl4pPr>
            <a:lvl5pPr marL="1821013" indent="0">
              <a:buNone/>
              <a:defRPr sz="1300"/>
            </a:lvl5pPr>
            <a:lvl6pPr marL="2276382" indent="0">
              <a:buNone/>
              <a:defRPr sz="1300"/>
            </a:lvl6pPr>
            <a:lvl7pPr marL="2731750" indent="0">
              <a:buNone/>
              <a:defRPr sz="1300"/>
            </a:lvl7pPr>
            <a:lvl8pPr marL="3187115" indent="0">
              <a:buNone/>
              <a:defRPr sz="1300"/>
            </a:lvl8pPr>
            <a:lvl9pPr marL="3642486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56232951"/>
      </p:ext>
    </p:extLst>
  </p:cSld>
  <p:clrMapOvr>
    <a:masterClrMapping/>
  </p:clrMapOvr>
  <p:transition advClick="0" advTm="0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2609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737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9001"/>
            <a:ext cx="5980067" cy="827235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9" y="1158137"/>
            <a:ext cx="5980067" cy="3275847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92165606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74" y="365143"/>
            <a:ext cx="2628951" cy="5812032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21" y="365143"/>
            <a:ext cx="7734447" cy="5812032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31691653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1" y="1825687"/>
            <a:ext cx="5181699" cy="4351484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21" y="1825696"/>
            <a:ext cx="5181699" cy="2098745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21" y="4076844"/>
            <a:ext cx="5181699" cy="2100333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00677797"/>
      </p:ext>
    </p:extLst>
  </p:cSld>
  <p:clrMapOvr>
    <a:masterClrMapping/>
  </p:clrMapOvr>
  <p:transition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19" indent="0" algn="ctr">
              <a:buNone/>
              <a:defRPr sz="2000"/>
            </a:lvl2pPr>
            <a:lvl3pPr marL="913441" indent="0" algn="ctr">
              <a:buNone/>
              <a:defRPr sz="1900"/>
            </a:lvl3pPr>
            <a:lvl4pPr marL="1370166" indent="0" algn="ctr">
              <a:buNone/>
              <a:defRPr sz="1600"/>
            </a:lvl4pPr>
            <a:lvl5pPr marL="1826889" indent="0" algn="ctr">
              <a:buNone/>
              <a:defRPr sz="1600"/>
            </a:lvl5pPr>
            <a:lvl6pPr marL="2283610" indent="0" algn="ctr">
              <a:buNone/>
              <a:defRPr sz="1600"/>
            </a:lvl6pPr>
            <a:lvl7pPr marL="2740330" indent="0" algn="ctr">
              <a:buNone/>
              <a:defRPr sz="1600"/>
            </a:lvl7pPr>
            <a:lvl8pPr marL="3197049" indent="0" algn="ctr">
              <a:buNone/>
              <a:defRPr sz="1600"/>
            </a:lvl8pPr>
            <a:lvl9pPr marL="36537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68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58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6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0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96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48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9" indent="0">
              <a:buNone/>
              <a:defRPr sz="2000" b="1"/>
            </a:lvl2pPr>
            <a:lvl3pPr marL="913441" indent="0">
              <a:buNone/>
              <a:defRPr sz="1900" b="1"/>
            </a:lvl3pPr>
            <a:lvl4pPr marL="1370166" indent="0">
              <a:buNone/>
              <a:defRPr sz="1600" b="1"/>
            </a:lvl4pPr>
            <a:lvl5pPr marL="1826889" indent="0">
              <a:buNone/>
              <a:defRPr sz="1600" b="1"/>
            </a:lvl5pPr>
            <a:lvl6pPr marL="2283610" indent="0">
              <a:buNone/>
              <a:defRPr sz="1600" b="1"/>
            </a:lvl6pPr>
            <a:lvl7pPr marL="2740330" indent="0">
              <a:buNone/>
              <a:defRPr sz="1600" b="1"/>
            </a:lvl7pPr>
            <a:lvl8pPr marL="3197049" indent="0">
              <a:buNone/>
              <a:defRPr sz="1600" b="1"/>
            </a:lvl8pPr>
            <a:lvl9pPr marL="365376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92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9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9" indent="0">
              <a:buNone/>
              <a:defRPr sz="2000" b="1"/>
            </a:lvl2pPr>
            <a:lvl3pPr marL="913441" indent="0">
              <a:buNone/>
              <a:defRPr sz="1900" b="1"/>
            </a:lvl3pPr>
            <a:lvl4pPr marL="1370166" indent="0">
              <a:buNone/>
              <a:defRPr sz="1600" b="1"/>
            </a:lvl4pPr>
            <a:lvl5pPr marL="1826889" indent="0">
              <a:buNone/>
              <a:defRPr sz="1600" b="1"/>
            </a:lvl5pPr>
            <a:lvl6pPr marL="2283610" indent="0">
              <a:buNone/>
              <a:defRPr sz="1600" b="1"/>
            </a:lvl6pPr>
            <a:lvl7pPr marL="2740330" indent="0">
              <a:buNone/>
              <a:defRPr sz="1600" b="1"/>
            </a:lvl7pPr>
            <a:lvl8pPr marL="3197049" indent="0">
              <a:buNone/>
              <a:defRPr sz="1600" b="1"/>
            </a:lvl8pPr>
            <a:lvl9pPr marL="365376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9" y="2505092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34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7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6" y="1122400"/>
            <a:ext cx="9144173" cy="2387680"/>
          </a:xfrm>
          <a:prstGeom prst="rect">
            <a:avLst/>
          </a:prstGeom>
        </p:spPr>
        <p:txBody>
          <a:bodyPr lIns="91432" tIns="45718" rIns="91432" bIns="4571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6" y="3602168"/>
            <a:ext cx="9144173" cy="1655817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 algn="ctr">
              <a:buNone/>
              <a:defRPr sz="2400"/>
            </a:lvl1pPr>
            <a:lvl2pPr marL="455367" indent="0" algn="ctr">
              <a:buNone/>
              <a:defRPr sz="2000"/>
            </a:lvl2pPr>
            <a:lvl3pPr marL="910736" indent="0" algn="ctr">
              <a:buNone/>
              <a:defRPr sz="1700"/>
            </a:lvl3pPr>
            <a:lvl4pPr marL="1366105" indent="0" algn="ctr">
              <a:buNone/>
              <a:defRPr sz="1600"/>
            </a:lvl4pPr>
            <a:lvl5pPr marL="1821013" indent="0" algn="ctr">
              <a:buNone/>
              <a:defRPr sz="1600"/>
            </a:lvl5pPr>
            <a:lvl6pPr marL="2276382" indent="0" algn="ctr">
              <a:buNone/>
              <a:defRPr sz="1600"/>
            </a:lvl6pPr>
            <a:lvl7pPr marL="2731750" indent="0" algn="ctr">
              <a:buNone/>
              <a:defRPr sz="1600"/>
            </a:lvl7pPr>
            <a:lvl8pPr marL="3187115" indent="0" algn="ctr">
              <a:buNone/>
              <a:defRPr sz="1600"/>
            </a:lvl8pPr>
            <a:lvl9pPr marL="36424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99634202"/>
      </p:ext>
    </p:extLst>
  </p:cSld>
  <p:clrMapOvr>
    <a:masterClrMapping/>
  </p:clrMapOvr>
  <p:transition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77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2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9" indent="0">
              <a:buNone/>
              <a:defRPr sz="1500"/>
            </a:lvl2pPr>
            <a:lvl3pPr marL="913441" indent="0">
              <a:buNone/>
              <a:defRPr sz="1200"/>
            </a:lvl3pPr>
            <a:lvl4pPr marL="1370166" indent="0">
              <a:buNone/>
              <a:defRPr sz="1100"/>
            </a:lvl4pPr>
            <a:lvl5pPr marL="1826889" indent="0">
              <a:buNone/>
              <a:defRPr sz="1100"/>
            </a:lvl5pPr>
            <a:lvl6pPr marL="2283610" indent="0">
              <a:buNone/>
              <a:defRPr sz="1100"/>
            </a:lvl6pPr>
            <a:lvl7pPr marL="2740330" indent="0">
              <a:buNone/>
              <a:defRPr sz="1100"/>
            </a:lvl7pPr>
            <a:lvl8pPr marL="3197049" indent="0">
              <a:buNone/>
              <a:defRPr sz="1100"/>
            </a:lvl8pPr>
            <a:lvl9pPr marL="365376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670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2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19" indent="0">
              <a:buNone/>
              <a:defRPr sz="2800"/>
            </a:lvl2pPr>
            <a:lvl3pPr marL="913441" indent="0">
              <a:buNone/>
              <a:defRPr sz="2400"/>
            </a:lvl3pPr>
            <a:lvl4pPr marL="1370166" indent="0">
              <a:buNone/>
              <a:defRPr sz="2000"/>
            </a:lvl4pPr>
            <a:lvl5pPr marL="1826889" indent="0">
              <a:buNone/>
              <a:defRPr sz="2000"/>
            </a:lvl5pPr>
            <a:lvl6pPr marL="2283610" indent="0">
              <a:buNone/>
              <a:defRPr sz="2000"/>
            </a:lvl6pPr>
            <a:lvl7pPr marL="2740330" indent="0">
              <a:buNone/>
              <a:defRPr sz="2000"/>
            </a:lvl7pPr>
            <a:lvl8pPr marL="3197049" indent="0">
              <a:buNone/>
              <a:defRPr sz="2000"/>
            </a:lvl8pPr>
            <a:lvl9pPr marL="365376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9" indent="0">
              <a:buNone/>
              <a:defRPr sz="1500"/>
            </a:lvl2pPr>
            <a:lvl3pPr marL="913441" indent="0">
              <a:buNone/>
              <a:defRPr sz="1200"/>
            </a:lvl3pPr>
            <a:lvl4pPr marL="1370166" indent="0">
              <a:buNone/>
              <a:defRPr sz="1100"/>
            </a:lvl4pPr>
            <a:lvl5pPr marL="1826889" indent="0">
              <a:buNone/>
              <a:defRPr sz="1100"/>
            </a:lvl5pPr>
            <a:lvl6pPr marL="2283610" indent="0">
              <a:buNone/>
              <a:defRPr sz="1100"/>
            </a:lvl6pPr>
            <a:lvl7pPr marL="2740330" indent="0">
              <a:buNone/>
              <a:defRPr sz="1100"/>
            </a:lvl7pPr>
            <a:lvl8pPr marL="3197049" indent="0">
              <a:buNone/>
              <a:defRPr sz="1100"/>
            </a:lvl8pPr>
            <a:lvl9pPr marL="365376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09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11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23" y="36515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63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86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83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77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78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9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9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7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9001"/>
            <a:ext cx="5980067" cy="827235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9" y="1158137"/>
            <a:ext cx="5980067" cy="3275847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80324515"/>
      </p:ext>
    </p:extLst>
  </p:cSld>
  <p:clrMapOvr>
    <a:masterClrMapping/>
  </p:clrMapOvr>
  <p:transition advClick="0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04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60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2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1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2" y="98743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11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00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86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2954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616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525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024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75" y="1709801"/>
            <a:ext cx="10515799" cy="2852833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75" y="4589624"/>
            <a:ext cx="10515799" cy="1500237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3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073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61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10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6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7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2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46730982"/>
      </p:ext>
    </p:extLst>
  </p:cSld>
  <p:clrMapOvr>
    <a:masterClrMapping/>
  </p:clrMapOvr>
  <p:transition advClick="0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259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602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6706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65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417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288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511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998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4887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99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9001"/>
            <a:ext cx="5980067" cy="827235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1" y="1825687"/>
            <a:ext cx="5181699" cy="4351484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21" y="1825687"/>
            <a:ext cx="5181699" cy="4351484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3011574"/>
      </p:ext>
    </p:extLst>
  </p:cSld>
  <p:clrMapOvr>
    <a:masterClrMapping/>
  </p:clrMapOvr>
  <p:transition advClick="0" advTm="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4869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576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832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795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9857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518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8796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0733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796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39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4" y="365147"/>
            <a:ext cx="10515799" cy="1325607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01" y="1778502"/>
            <a:ext cx="4873667" cy="823940"/>
          </a:xfrm>
          <a:prstGeom prst="rect">
            <a:avLst/>
          </a:prstGeom>
        </p:spPr>
        <p:txBody>
          <a:bodyPr lIns="91432" tIns="45718" rIns="91432" bIns="45718" anchor="ctr" anchorCtr="0"/>
          <a:lstStyle>
            <a:lvl1pPr marL="0" indent="0">
              <a:buNone/>
              <a:defRPr sz="2800"/>
            </a:lvl1pPr>
            <a:lvl2pPr marL="455367" indent="0">
              <a:buNone/>
              <a:defRPr sz="2400"/>
            </a:lvl2pPr>
            <a:lvl3pPr marL="910736" indent="0">
              <a:buNone/>
              <a:defRPr sz="2000"/>
            </a:lvl3pPr>
            <a:lvl4pPr marL="1366105" indent="0">
              <a:buNone/>
              <a:defRPr sz="1700"/>
            </a:lvl4pPr>
            <a:lvl5pPr marL="1821013" indent="0">
              <a:buNone/>
              <a:defRPr sz="1700"/>
            </a:lvl5pPr>
            <a:lvl6pPr marL="2276382" indent="0">
              <a:buNone/>
              <a:defRPr sz="1700"/>
            </a:lvl6pPr>
            <a:lvl7pPr marL="2731750" indent="0">
              <a:buNone/>
              <a:defRPr sz="1700"/>
            </a:lvl7pPr>
            <a:lvl8pPr marL="3187115" indent="0">
              <a:buNone/>
              <a:defRPr sz="1700"/>
            </a:lvl8pPr>
            <a:lvl9pPr marL="3642486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01" y="2665469"/>
            <a:ext cx="4873667" cy="3524403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60" y="1778502"/>
            <a:ext cx="4897669" cy="823940"/>
          </a:xfrm>
          <a:prstGeom prst="rect">
            <a:avLst/>
          </a:prstGeom>
        </p:spPr>
        <p:txBody>
          <a:bodyPr lIns="91432" tIns="45718" rIns="91432" bIns="45718" anchor="ctr" anchorCtr="0"/>
          <a:lstStyle>
            <a:lvl1pPr marL="0" indent="0">
              <a:buNone/>
              <a:defRPr sz="2800"/>
            </a:lvl1pPr>
            <a:lvl2pPr marL="455367" indent="0">
              <a:buNone/>
              <a:defRPr sz="2400"/>
            </a:lvl2pPr>
            <a:lvl3pPr marL="910736" indent="0">
              <a:buNone/>
              <a:defRPr sz="2000"/>
            </a:lvl3pPr>
            <a:lvl4pPr marL="1366105" indent="0">
              <a:buNone/>
              <a:defRPr sz="1700"/>
            </a:lvl4pPr>
            <a:lvl5pPr marL="1821013" indent="0">
              <a:buNone/>
              <a:defRPr sz="1700"/>
            </a:lvl5pPr>
            <a:lvl6pPr marL="2276382" indent="0">
              <a:buNone/>
              <a:defRPr sz="1700"/>
            </a:lvl6pPr>
            <a:lvl7pPr marL="2731750" indent="0">
              <a:buNone/>
              <a:defRPr sz="1700"/>
            </a:lvl7pPr>
            <a:lvl8pPr marL="3187115" indent="0">
              <a:buNone/>
              <a:defRPr sz="1700"/>
            </a:lvl8pPr>
            <a:lvl9pPr marL="3642486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60" y="2665469"/>
            <a:ext cx="4897669" cy="3524403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59262562"/>
      </p:ext>
    </p:extLst>
  </p:cSld>
  <p:clrMapOvr>
    <a:masterClrMapping/>
  </p:clrMapOvr>
  <p:transition advClick="0" advTm="0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934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7507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8282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3784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392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437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033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751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642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70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9001"/>
            <a:ext cx="5980067" cy="827235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56331265"/>
      </p:ext>
    </p:extLst>
  </p:cSld>
  <p:clrMapOvr>
    <a:masterClrMapping/>
  </p:clrMapOvr>
  <p:transition advClick="0" advTm="0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0424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9741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618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4730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7105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8044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0806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08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0466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746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384349"/>
      </p:ext>
    </p:extLst>
  </p:cSld>
  <p:clrMapOvr>
    <a:masterClrMapping/>
  </p:clrMapOvr>
  <p:transition advClick="0" advTm="0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9896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0596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7466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0882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5167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8509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4278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5953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5275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80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4" y="457220"/>
            <a:ext cx="3932311" cy="1600253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92" y="987463"/>
            <a:ext cx="6172317" cy="4873788"/>
          </a:xfrm>
          <a:prstGeom prst="rect">
            <a:avLst/>
          </a:prstGeom>
        </p:spPr>
        <p:txBody>
          <a:bodyPr lIns="91432" tIns="45718" rIns="91432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4" y="2057471"/>
            <a:ext cx="3932311" cy="3811716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1600"/>
            </a:lvl1pPr>
            <a:lvl2pPr marL="455367" indent="0">
              <a:buNone/>
              <a:defRPr sz="1300"/>
            </a:lvl2pPr>
            <a:lvl3pPr marL="910736" indent="0">
              <a:buNone/>
              <a:defRPr sz="1200"/>
            </a:lvl3pPr>
            <a:lvl4pPr marL="1366105" indent="0">
              <a:buNone/>
              <a:defRPr sz="900"/>
            </a:lvl4pPr>
            <a:lvl5pPr marL="1821013" indent="0">
              <a:buNone/>
              <a:defRPr sz="900"/>
            </a:lvl5pPr>
            <a:lvl6pPr marL="2276382" indent="0">
              <a:buNone/>
              <a:defRPr sz="900"/>
            </a:lvl6pPr>
            <a:lvl7pPr marL="2731750" indent="0">
              <a:buNone/>
              <a:defRPr sz="900"/>
            </a:lvl7pPr>
            <a:lvl8pPr marL="3187115" indent="0">
              <a:buNone/>
              <a:defRPr sz="900"/>
            </a:lvl8pPr>
            <a:lvl9pPr marL="364248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83763557"/>
      </p:ext>
    </p:extLst>
  </p:cSld>
  <p:clrMapOvr>
    <a:masterClrMapping/>
  </p:clrMapOvr>
  <p:transition advClick="0" advTm="0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9351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9860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1133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5057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678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230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0230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018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7495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30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3"/>
            <a:ext cx="10515224" cy="1324636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6"/>
            <a:ext cx="10515224" cy="435172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8" y="6356753"/>
            <a:ext cx="2742447" cy="36427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85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857" fontAlgn="base">
                <a:spcBef>
                  <a:spcPct val="0"/>
                </a:spcBef>
                <a:spcAft>
                  <a:spcPct val="0"/>
                </a:spcAft>
              </a:pPr>
              <a:t>2026/2/4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53"/>
            <a:ext cx="4115176" cy="36427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85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75" y="6356753"/>
            <a:ext cx="2742447" cy="36427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85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85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1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857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15" indent="-216715" algn="l" defTabSz="866857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42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572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999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429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852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284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709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139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28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857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286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711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140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570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995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424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9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5" y="1156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605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ransition advClick="0" advTm="0">
    <p:random/>
  </p:transition>
  <p:hf sldNum="0" hdr="0"/>
  <p:txStyles>
    <p:titleStyle>
      <a:lvl1pPr marL="0" lvl="0" indent="0" algn="ctr" defTabSz="108580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660" lvl="0" indent="-406660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247" lvl="1" indent="-340034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6915" lvl="2" indent="-271108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047" lvl="3" indent="-272027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266" lvl="4" indent="-271108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635" lvl="5" indent="-165423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478" lvl="6" indent="-165423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319" lvl="7" indent="-165423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162" lvl="8" indent="-165423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44" lvl="1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686" lvl="2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530" lvl="3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374" lvl="4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213" lvl="5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057" lvl="6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5897" lvl="7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6740" lvl="8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46" tIns="45678" rIns="91346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4351339"/>
          </a:xfrm>
          <a:prstGeom prst="rect">
            <a:avLst/>
          </a:prstGeom>
        </p:spPr>
        <p:txBody>
          <a:bodyPr vert="horz" lIns="91346" tIns="45678" rIns="91346" bIns="4567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 vert="horz" lIns="91346" tIns="45678" rIns="91346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41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41"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46" tIns="45678" rIns="91346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46" tIns="45678" rIns="91346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41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0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913441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64" indent="-228364" algn="l" defTabSz="9134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90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20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43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68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86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410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42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9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41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66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89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0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30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49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63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2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98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08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20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74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34BD-21D2-4281-BBCC-3352F95BAB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3A45F-68B4-49B3-90F5-93F0D3134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59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028" name="Picture 4" descr="Paper template with kids in classroom vector image on VectorStock | Kids  background, Art drawings for kids, Paper templa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95"/>
          <a:stretch/>
        </p:blipFill>
        <p:spPr bwMode="auto">
          <a:xfrm>
            <a:off x="0" y="0"/>
            <a:ext cx="12156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5685" y="2208603"/>
            <a:ext cx="98974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 NẾP SỐNG VĂN MINH THANH LỊCH</a:t>
            </a:r>
          </a:p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 MINH NƠI CÔNG CỘNG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44895" y="3543416"/>
            <a:ext cx="707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381B47-3F5A-4433-9502-3670E8625207}"/>
              </a:ext>
            </a:extLst>
          </p:cNvPr>
          <p:cNvSpPr/>
          <p:nvPr/>
        </p:nvSpPr>
        <p:spPr>
          <a:xfrm>
            <a:off x="2957692" y="270969"/>
            <a:ext cx="62734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3861" y="6325421"/>
            <a:ext cx="707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58" y="1117987"/>
            <a:ext cx="951484" cy="95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7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0864"/>
            <a:ext cx="12192000" cy="523216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80867" r="48342" b="2066"/>
          <a:stretch/>
        </p:blipFill>
        <p:spPr>
          <a:xfrm>
            <a:off x="341876" y="908141"/>
            <a:ext cx="3177361" cy="2940962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67AC826-1B55-4277-85EA-6B275C350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1" t="81304" r="10128" b="1629"/>
          <a:stretch/>
        </p:blipFill>
        <p:spPr>
          <a:xfrm>
            <a:off x="5139432" y="767198"/>
            <a:ext cx="3287589" cy="3042989"/>
          </a:xfrm>
          <a:prstGeom prst="rect">
            <a:avLst/>
          </a:prstGeom>
        </p:spPr>
      </p:pic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E45294C0-19CD-4BE5-8221-59C1289F9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t="6973" r="49602" b="70024"/>
          <a:stretch/>
        </p:blipFill>
        <p:spPr>
          <a:xfrm>
            <a:off x="2898069" y="3669244"/>
            <a:ext cx="3287589" cy="3265021"/>
          </a:xfrm>
          <a:prstGeom prst="rect">
            <a:avLst/>
          </a:prstGeom>
        </p:spPr>
      </p:pic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DFA8656B-E449-4DBE-8F18-2F01EA894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4" t="8590" r="6828" b="68407"/>
          <a:stretch/>
        </p:blipFill>
        <p:spPr>
          <a:xfrm>
            <a:off x="8427021" y="3592979"/>
            <a:ext cx="3287589" cy="326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80867" r="48342" b="2220"/>
          <a:stretch/>
        </p:blipFill>
        <p:spPr>
          <a:xfrm>
            <a:off x="3162367" y="634080"/>
            <a:ext cx="6664435" cy="6113056"/>
          </a:xfrm>
          <a:prstGeom prst="rect">
            <a:avLst/>
          </a:prstGeom>
        </p:spPr>
      </p:pic>
      <p:pic>
        <p:nvPicPr>
          <p:cNvPr id="4" name="Picture 3" descr="Happy and sad face icons Royalty Free Vector Image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999430" y="2377440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964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9" t="81300" r="10300" b="1787"/>
          <a:stretch/>
        </p:blipFill>
        <p:spPr>
          <a:xfrm>
            <a:off x="2993555" y="634080"/>
            <a:ext cx="6664435" cy="6113056"/>
          </a:xfrm>
          <a:prstGeom prst="rect">
            <a:avLst/>
          </a:prstGeom>
        </p:spPr>
      </p:pic>
      <p:pic>
        <p:nvPicPr>
          <p:cNvPr id="4" name="Picture 3" descr="Happy and sad face icons Royalty Free Vector Image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999430" y="2377440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233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 t="6973" r="49076" b="70131"/>
          <a:stretch/>
        </p:blipFill>
        <p:spPr>
          <a:xfrm>
            <a:off x="2862364" y="685799"/>
            <a:ext cx="6351973" cy="6200471"/>
          </a:xfrm>
        </p:spPr>
      </p:pic>
      <p:pic>
        <p:nvPicPr>
          <p:cNvPr id="4" name="Picture 3" descr="Red yellow and green smileys Royalty Free Vector Image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621123" y="2400300"/>
            <a:ext cx="196596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568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3" t="6973" r="10386" b="70131"/>
          <a:stretch/>
        </p:blipFill>
        <p:spPr>
          <a:xfrm>
            <a:off x="2996419" y="685800"/>
            <a:ext cx="5866227" cy="6113988"/>
          </a:xfrm>
        </p:spPr>
      </p:pic>
      <p:pic>
        <p:nvPicPr>
          <p:cNvPr id="5" name="Picture 4" descr="Happy and sad face icons Royalty Free Vector Image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974025" y="2557131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507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B892B-89E1-4B59-B90B-E16A6A1EE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Giáo Dục Lễ Giáo - Giữ Trật Tự Nơi Công Cộ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922068C-078B-4444-ABFB-6A7FB0654E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17858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535B-FF23-4CB6-88FF-5A9271A90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Ố 36- THÓI QUEN XẾP HÀNG - DẠY BÉ ỨNG XỬ THÔNG MINH - CHUYỆN KỂ CỦA NHỮNG CHÚ CỪU 2017 - VTV7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7B77885-29AD-46DF-A27F-5C5C9EDD5C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5632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"/>
          <a:stretch/>
        </p:blipFill>
        <p:spPr>
          <a:xfrm>
            <a:off x="2469444" y="925688"/>
            <a:ext cx="7162800" cy="47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53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" y="-98805"/>
            <a:ext cx="12158043" cy="695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519" y="4"/>
            <a:ext cx="3198639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8625" y="-99082"/>
            <a:ext cx="2609566" cy="2928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Rectangle 24"/>
          <p:cNvSpPr/>
          <p:nvPr/>
        </p:nvSpPr>
        <p:spPr>
          <a:xfrm>
            <a:off x="2047164" y="1967942"/>
            <a:ext cx="9116705" cy="1107992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</a:bodyPr>
          <a:lstStyle/>
          <a:p>
            <a:pPr algn="ctr" defTabSz="914320"/>
            <a:r>
              <a:rPr lang="en-US" sz="66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 minh nơi công cộng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3162" y="4352329"/>
            <a:ext cx="3543319" cy="240472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953641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12344" b="5469"/>
          <a:stretch/>
        </p:blipFill>
        <p:spPr>
          <a:xfrm>
            <a:off x="2723820" y="1301043"/>
            <a:ext cx="7232980" cy="425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21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 b="13454"/>
          <a:stretch/>
        </p:blipFill>
        <p:spPr>
          <a:xfrm>
            <a:off x="2645023" y="1045066"/>
            <a:ext cx="7397459" cy="476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21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8" r="5619" b="6939"/>
          <a:stretch/>
        </p:blipFill>
        <p:spPr>
          <a:xfrm>
            <a:off x="1851907" y="1024467"/>
            <a:ext cx="8488186" cy="480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28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14333" b="4186"/>
          <a:stretch/>
        </p:blipFill>
        <p:spPr>
          <a:xfrm>
            <a:off x="2206978" y="1151467"/>
            <a:ext cx="7778044" cy="488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02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1" y="1824925"/>
            <a:ext cx="951653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Lời khuyên: Khi ở nơi công cộng con phải luôn giữ</a:t>
            </a:r>
          </a:p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</a:t>
            </a:r>
            <a:r>
              <a:rPr lang="vi-V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ìn trật tự, vệ sinh chung 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</a:t>
            </a:r>
            <a:r>
              <a:rPr lang="vi-V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o mình và cho mọi người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9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2235200" y="767644"/>
            <a:ext cx="7428089" cy="767645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hãy chọn hành động đúng cho hình ảnh sau đây?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56178" y="2054578"/>
            <a:ext cx="3589867" cy="3714044"/>
          </a:xfrm>
          <a:prstGeom prst="roundRect">
            <a:avLst>
              <a:gd name="adj" fmla="val 754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83867" y="2054578"/>
            <a:ext cx="3589867" cy="3714044"/>
          </a:xfrm>
          <a:prstGeom prst="roundRect">
            <a:avLst>
              <a:gd name="adj" fmla="val 629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r="2382" b="7231"/>
          <a:stretch/>
        </p:blipFill>
        <p:spPr>
          <a:xfrm>
            <a:off x="2280355" y="2302933"/>
            <a:ext cx="3341511" cy="32060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t="2737" r="2796" b="6119"/>
          <a:stretch/>
        </p:blipFill>
        <p:spPr>
          <a:xfrm>
            <a:off x="6383867" y="2212622"/>
            <a:ext cx="3589867" cy="347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5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2235200" y="767644"/>
            <a:ext cx="7428089" cy="767645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chọn hành động đúng cho hình ảnh sau đây?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56178" y="2054578"/>
            <a:ext cx="3589867" cy="3714044"/>
          </a:xfrm>
          <a:prstGeom prst="roundRect">
            <a:avLst>
              <a:gd name="adj" fmla="val 629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530623" y="2054578"/>
            <a:ext cx="3589867" cy="3714044"/>
          </a:xfrm>
          <a:prstGeom prst="roundRect">
            <a:avLst>
              <a:gd name="adj" fmla="val 534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r="2327" b="13768"/>
          <a:stretch/>
        </p:blipFill>
        <p:spPr>
          <a:xfrm>
            <a:off x="2300111" y="2302933"/>
            <a:ext cx="3301999" cy="3386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" r="4850" b="6822"/>
          <a:stretch/>
        </p:blipFill>
        <p:spPr>
          <a:xfrm>
            <a:off x="6576838" y="2178754"/>
            <a:ext cx="3543652" cy="351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602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6&quot;&gt;&lt;property id=&quot;20148&quot; value=&quot;5&quot;/&gt;&lt;property id=&quot;20300&quot; value=&quot;Slide 2&quot;/&gt;&lt;property id=&quot;20307&quot; value=&quot;369&quot;/&gt;&lt;/object&gt;&lt;object type=&quot;3&quot; unique_id=&quot;10011&quot;&gt;&lt;property id=&quot;20148&quot; value=&quot;5&quot;/&gt;&lt;property id=&quot;20300&quot; value=&quot;Slide 9&quot;/&gt;&lt;property id=&quot;20307&quot; value=&quot;359&quot;/&gt;&lt;/object&gt;&lt;object type=&quot;3&quot; unique_id=&quot;10014&quot;&gt;&lt;property id=&quot;20148&quot; value=&quot;5&quot;/&gt;&lt;property id=&quot;20300&quot; value=&quot;Slide 13&quot;/&gt;&lt;property id=&quot;20307&quot; value=&quot;364&quot;/&gt;&lt;/object&gt;&lt;object type=&quot;3&quot; unique_id=&quot;10020&quot;&gt;&lt;property id=&quot;20148&quot; value=&quot;5&quot;/&gt;&lt;property id=&quot;20300&quot; value=&quot;Slide 16&quot;/&gt;&lt;property id=&quot;20307&quot; value=&quot;282&quot;/&gt;&lt;/object&gt;&lt;object type=&quot;3&quot; unique_id=&quot;429203&quot;&gt;&lt;property id=&quot;20148&quot; value=&quot;5&quot;/&gt;&lt;property id=&quot;20300&quot; value=&quot;Slide 1&quot;/&gt;&lt;property id=&quot;20307&quot; value=&quot;381&quot;/&gt;&lt;/object&gt;&lt;object type=&quot;3&quot; unique_id=&quot;429539&quot;&gt;&lt;property id=&quot;20148&quot; value=&quot;5&quot;/&gt;&lt;property id=&quot;20300&quot; value=&quot;Slide 3&quot;/&gt;&lt;property id=&quot;20307&quot; value=&quot;384&quot;/&gt;&lt;/object&gt;&lt;object type=&quot;3&quot; unique_id=&quot;429879&quot;&gt;&lt;property id=&quot;20148&quot; value=&quot;5&quot;/&gt;&lt;property id=&quot;20300&quot; value=&quot;Slide 7&quot;/&gt;&lt;property id=&quot;20307&quot; value=&quot;387&quot;/&gt;&lt;/object&gt;&lt;object type=&quot;3&quot; unique_id=&quot;430325&quot;&gt;&lt;property id=&quot;20148&quot; value=&quot;5&quot;/&gt;&lt;property id=&quot;20300&quot; value=&quot;Slide 10&quot;/&gt;&lt;property id=&quot;20307&quot; value=&quot;390&quot;/&gt;&lt;/object&gt;&lt;object type=&quot;3&quot; unique_id=&quot;430543&quot;&gt;&lt;property id=&quot;20148&quot; value=&quot;5&quot;/&gt;&lt;property id=&quot;20300&quot; value=&quot;Slide 14&quot;/&gt;&lt;property id=&quot;20307&quot; value=&quot;392&quot;/&gt;&lt;/object&gt;&lt;object type=&quot;3&quot; unique_id=&quot;467406&quot;&gt;&lt;property id=&quot;20148&quot; value=&quot;5&quot;/&gt;&lt;property id=&quot;20300&quot; value=&quot;Slide 6&quot;/&gt;&lt;property id=&quot;20307&quot; value=&quot;399&quot;/&gt;&lt;/object&gt;&lt;object type=&quot;3&quot; unique_id=&quot;467496&quot;&gt;&lt;property id=&quot;20148&quot; value=&quot;5&quot;/&gt;&lt;property id=&quot;20300&quot; value=&quot;Slide 5&quot;/&gt;&lt;property id=&quot;20307&quot; value=&quot;400&quot;/&gt;&lt;/object&gt;&lt;object type=&quot;3&quot; unique_id=&quot;467610&quot;&gt;&lt;property id=&quot;20148&quot; value=&quot;5&quot;/&gt;&lt;property id=&quot;20300&quot; value=&quot;Slide 8&quot;/&gt;&lt;property id=&quot;20307&quot; value=&quot;401&quot;/&gt;&lt;/object&gt;&lt;object type=&quot;3&quot; unique_id=&quot;467686&quot;&gt;&lt;property id=&quot;20148&quot; value=&quot;5&quot;/&gt;&lt;property id=&quot;20300&quot; value=&quot;Slide 11&quot;/&gt;&lt;property id=&quot;20307&quot; value=&quot;402&quot;/&gt;&lt;/object&gt;&lt;object type=&quot;3&quot; unique_id=&quot;467687&quot;&gt;&lt;property id=&quot;20148&quot; value=&quot;5&quot;/&gt;&lt;property id=&quot;20300&quot; value=&quot;Slide 12&quot;/&gt;&lt;property id=&quot;20307&quot; value=&quot;403&quot;/&gt;&lt;/object&gt;&lt;object type=&quot;3&quot; unique_id=&quot;467688&quot;&gt;&lt;property id=&quot;20148&quot; value=&quot;5&quot;/&gt;&lt;property id=&quot;20300&quot; value=&quot;Slide 15&quot;/&gt;&lt;property id=&quot;20307&quot; value=&quot;404&quot;/&gt;&lt;/object&gt;&lt;object type=&quot;3&quot; unique_id=&quot;467762&quot;&gt;&lt;property id=&quot;20148&quot; value=&quot;5&quot;/&gt;&lt;property id=&quot;20300&quot; value=&quot;Slide 4&quot;/&gt;&lt;property id=&quot;20307&quot; value=&quot;405&quot;/&gt;&lt;/object&gt;&lt;/object&gt;&lt;object type=&quot;8&quot; unique_id=&quot;1004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4109</TotalTime>
  <Words>125</Words>
  <Application>Microsoft Office PowerPoint</Application>
  <PresentationFormat>Widescreen</PresentationFormat>
  <Paragraphs>13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宋体</vt:lpstr>
      <vt:lpstr>Arial</vt:lpstr>
      <vt:lpstr>Calibri</vt:lpstr>
      <vt:lpstr>Calibri Light</vt:lpstr>
      <vt:lpstr>Times New Roman</vt:lpstr>
      <vt:lpstr>www.33ppt.com</vt:lpstr>
      <vt:lpstr>3_默认设计模板</vt:lpstr>
      <vt:lpstr>2_Office Theme</vt:lpstr>
      <vt:lpstr>3_Office Theme</vt:lpstr>
      <vt:lpstr>Office Theme</vt:lpstr>
      <vt:lpstr>1_Office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327</cp:revision>
  <dcterms:created xsi:type="dcterms:W3CDTF">2020-10-03T06:01:09Z</dcterms:created>
  <dcterms:modified xsi:type="dcterms:W3CDTF">2026-02-04T02:34:53Z</dcterms:modified>
</cp:coreProperties>
</file>