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66" r:id="rId4"/>
    <p:sldId id="272" r:id="rId5"/>
    <p:sldId id="280" r:id="rId6"/>
    <p:sldId id="273" r:id="rId7"/>
    <p:sldId id="281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2/4/2026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2/4/2026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2/4/2026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0146"/>
            <a:ext cx="12192000" cy="19843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5269" y="104503"/>
            <a:ext cx="590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PHÚC LỢI</a:t>
            </a:r>
          </a:p>
          <a:p>
            <a:pPr lvl="0"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9839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giáo lớn</a:t>
            </a:r>
            <a:endParaRPr lang="en-US" sz="24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8" y="944006"/>
            <a:ext cx="951484" cy="9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E9F9291-0BCE-DC22-833B-FE8FD86B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13360"/>
            <a:ext cx="8112760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10B91F82-E59F-3348-EFDA-73BF0564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596900"/>
            <a:ext cx="85852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jars of food&#10;&#10;Description automatically generated">
            <a:extLst>
              <a:ext uri="{FF2B5EF4-FFF2-40B4-BE49-F238E27FC236}">
                <a16:creationId xmlns:a16="http://schemas.microsoft.com/office/drawing/2014/main" id="{E8832308-8460-5125-9C9C-28AE4BF6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614680"/>
            <a:ext cx="819912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vegetables and meatballs&#10;&#10;Description automatically generated">
            <a:extLst>
              <a:ext uri="{FF2B5EF4-FFF2-40B4-BE49-F238E27FC236}">
                <a16:creationId xmlns:a16="http://schemas.microsoft.com/office/drawing/2014/main" id="{0391D825-533F-0736-80A8-78FEB80C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0" y="721360"/>
            <a:ext cx="738378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meat and vegetables&#10;&#10;Description automatically generated">
            <a:extLst>
              <a:ext uri="{FF2B5EF4-FFF2-40B4-BE49-F238E27FC236}">
                <a16:creationId xmlns:a16="http://schemas.microsoft.com/office/drawing/2014/main" id="{116660C2-5E6A-E33E-FDFD-B44E3D3A7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28320"/>
            <a:ext cx="8209279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F631EC33-8C5C-0B4D-FCF5-7AEF50DE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6" y="252932"/>
            <a:ext cx="10305747" cy="5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6961E65B-F28C-687B-E060-D527FE17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92100"/>
            <a:ext cx="946912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CB25A291-4585-3114-1B53-D0C14916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42900"/>
            <a:ext cx="9875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A29B12D-F45A-A1C6-A185-032931A7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" y="416560"/>
            <a:ext cx="1015661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te of food on a leaf&#10;&#10;Description automatically generated">
            <a:extLst>
              <a:ext uri="{FF2B5EF4-FFF2-40B4-BE49-F238E27FC236}">
                <a16:creationId xmlns:a16="http://schemas.microsoft.com/office/drawing/2014/main" id="{82AFA6BE-92EA-76F7-77BE-265B08F3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243840"/>
            <a:ext cx="91643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4844856D-D1A4-F43F-92C7-9196CCA9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07340"/>
            <a:ext cx="798576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D2173525-82D4-BFA9-181A-B5403A9F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594360"/>
            <a:ext cx="1007872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white surface&#10;&#10;Description automatically generated">
            <a:extLst>
              <a:ext uri="{FF2B5EF4-FFF2-40B4-BE49-F238E27FC236}">
                <a16:creationId xmlns:a16="http://schemas.microsoft.com/office/drawing/2014/main" id="{E78CE915-C0CF-D896-2D5E-6687C710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3" y="650240"/>
            <a:ext cx="772160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rice on a cloth&#10;&#10;Description automatically generated">
            <a:extLst>
              <a:ext uri="{FF2B5EF4-FFF2-40B4-BE49-F238E27FC236}">
                <a16:creationId xmlns:a16="http://schemas.microsoft.com/office/drawing/2014/main" id="{8205591A-06FC-7CF2-C6BE-10F2B2F3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471487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7552174-C173-BAF7-0131-2A894735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6" y="355600"/>
            <a:ext cx="9108374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ood with eggs and meat&#10;&#10;Description automatically generated">
            <a:extLst>
              <a:ext uri="{FF2B5EF4-FFF2-40B4-BE49-F238E27FC236}">
                <a16:creationId xmlns:a16="http://schemas.microsoft.com/office/drawing/2014/main" id="{9351253E-9201-F008-B81A-B5D0F02DC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647700"/>
            <a:ext cx="866648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44</TotalTime>
  <Words>20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Times New Roman</vt:lpstr>
      <vt:lpstr>Nature Illustration 16x9</vt:lpstr>
      <vt:lpstr>        PHÁT TRIỂN NHẬN THỨC KHÁM PHÁ XÃ HỘI Đề tài: Một số món ăn đặc trưng ngày Tết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 Một số món ăn đặc trưng ngày Tết Lứa tuổi: 5-6 tuổi</dc:title>
  <dc:creator>Tuyết  Hồng</dc:creator>
  <cp:lastModifiedBy>Techsi.vn</cp:lastModifiedBy>
  <cp:revision>8</cp:revision>
  <dcterms:created xsi:type="dcterms:W3CDTF">2024-01-12T03:42:04Z</dcterms:created>
  <dcterms:modified xsi:type="dcterms:W3CDTF">2026-02-04T02:42:32Z</dcterms:modified>
</cp:coreProperties>
</file>