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307" r:id="rId2"/>
    <p:sldId id="258" r:id="rId3"/>
    <p:sldId id="266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92" r:id="rId14"/>
    <p:sldId id="293" r:id="rId15"/>
    <p:sldId id="294" r:id="rId16"/>
    <p:sldId id="295" r:id="rId17"/>
    <p:sldId id="296" r:id="rId18"/>
    <p:sldId id="297" r:id="rId19"/>
    <p:sldId id="298" r:id="rId20"/>
    <p:sldId id="300" r:id="rId21"/>
    <p:sldId id="299" r:id="rId22"/>
    <p:sldId id="301" r:id="rId23"/>
    <p:sldId id="302" r:id="rId24"/>
    <p:sldId id="303" r:id="rId25"/>
    <p:sldId id="289" r:id="rId26"/>
    <p:sldId id="290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304" r:id="rId35"/>
    <p:sldId id="306" r:id="rId36"/>
    <p:sldId id="284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79" autoAdjust="0"/>
    <p:restoredTop sz="94660"/>
  </p:normalViewPr>
  <p:slideViewPr>
    <p:cSldViewPr>
      <p:cViewPr varScale="1">
        <p:scale>
          <a:sx n="97" d="100"/>
          <a:sy n="97" d="100"/>
        </p:scale>
        <p:origin x="618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4575A-2B52-48AD-BAEF-38F5DD7C029A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5CE7B-ACD9-4E79-BA2E-D0AAD44F1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486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4575A-2B52-48AD-BAEF-38F5DD7C029A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5CE7B-ACD9-4E79-BA2E-D0AAD44F1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834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4575A-2B52-48AD-BAEF-38F5DD7C029A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5CE7B-ACD9-4E79-BA2E-D0AAD44F1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884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4575A-2B52-48AD-BAEF-38F5DD7C029A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5CE7B-ACD9-4E79-BA2E-D0AAD44F1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375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4575A-2B52-48AD-BAEF-38F5DD7C029A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5CE7B-ACD9-4E79-BA2E-D0AAD44F1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286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4575A-2B52-48AD-BAEF-38F5DD7C029A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5CE7B-ACD9-4E79-BA2E-D0AAD44F1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978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4575A-2B52-48AD-BAEF-38F5DD7C029A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5CE7B-ACD9-4E79-BA2E-D0AAD44F1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31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4575A-2B52-48AD-BAEF-38F5DD7C029A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5CE7B-ACD9-4E79-BA2E-D0AAD44F1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754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4575A-2B52-48AD-BAEF-38F5DD7C029A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5CE7B-ACD9-4E79-BA2E-D0AAD44F1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22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4575A-2B52-48AD-BAEF-38F5DD7C029A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5CE7B-ACD9-4E79-BA2E-D0AAD44F1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898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4575A-2B52-48AD-BAEF-38F5DD7C029A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5CE7B-ACD9-4E79-BA2E-D0AAD44F1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20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B4575A-2B52-48AD-BAEF-38F5DD7C029A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45CE7B-ACD9-4E79-BA2E-D0AAD44F1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230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20.jpeg"/><Relationship Id="rId4" Type="http://schemas.openxmlformats.org/officeDocument/2006/relationships/image" Target="../media/image16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openxmlformats.org/officeDocument/2006/relationships/image" Target="../media/image22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8.png"/><Relationship Id="rId4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ảnh nề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432" y="857250"/>
            <a:ext cx="6841331" cy="51415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056533" cy="6781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43000"/>
            <a:ext cx="7798596" cy="4079558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13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3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3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3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  <a:b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334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33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4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33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altLang="en-US" sz="333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34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MỘT SỐ LOẠI HOA</a:t>
            </a:r>
            <a:r>
              <a:rPr lang="en-US" sz="333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33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325" b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325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25" b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325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325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MGL</a:t>
            </a:r>
            <a:r>
              <a:rPr lang="en-US" sz="30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0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0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4600" y="914401"/>
            <a:ext cx="384429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PHƯỜNG PHÚC LỢI  TRƯỜNG MẦM NON BAN MAI XANH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108B9F-7766-9935-271C-B91391A6C5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057" y="1455421"/>
            <a:ext cx="1219377" cy="119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69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36" y="838200"/>
            <a:ext cx="6553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026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0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4800"/>
            <a:ext cx="3962400" cy="30289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04801"/>
            <a:ext cx="3810000" cy="30289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657600"/>
            <a:ext cx="3962400" cy="2819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657601"/>
            <a:ext cx="38100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63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95400"/>
            <a:ext cx="61722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4704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0" y="1047750"/>
            <a:ext cx="63500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101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09600"/>
            <a:ext cx="67056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00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762000"/>
            <a:ext cx="70866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854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85800"/>
            <a:ext cx="70104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399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19" y="228600"/>
            <a:ext cx="2992582" cy="2514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64" y="3408218"/>
            <a:ext cx="4284516" cy="25423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473" y="263236"/>
            <a:ext cx="3068782" cy="24799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872" y="263236"/>
            <a:ext cx="2618508" cy="24799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18" y="3408218"/>
            <a:ext cx="4135582" cy="254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06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951" y="457200"/>
            <a:ext cx="644125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38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8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0600" y="2290373"/>
            <a:ext cx="708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ĐOẠN PHIM VỀ CÁC LOÀI HOA</a:t>
            </a:r>
            <a:endParaRPr lang="en-US" sz="3600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3148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914400"/>
            <a:ext cx="54864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951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762000"/>
            <a:ext cx="54864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535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818" y="824345"/>
            <a:ext cx="64008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36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3900055" cy="2781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476" y="457200"/>
            <a:ext cx="3868324" cy="2781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29000"/>
            <a:ext cx="3886200" cy="2971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476" y="3429000"/>
            <a:ext cx="3868324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83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.png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" r="11667"/>
          <a:stretch>
            <a:fillRect/>
          </a:stretch>
        </p:blipFill>
        <p:spPr bwMode="auto">
          <a:xfrm>
            <a:off x="-381000" y="-292677"/>
            <a:ext cx="9786938" cy="7600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95600" y="1447800"/>
            <a:ext cx="541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360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6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36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sz="36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3600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147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93352" y="431861"/>
            <a:ext cx="72410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oa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Ly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40" y="1676399"/>
            <a:ext cx="4495800" cy="38004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676398"/>
            <a:ext cx="3773314" cy="380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666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71600" y="629453"/>
            <a:ext cx="6858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45" y="2133600"/>
            <a:ext cx="3733800" cy="35203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857808"/>
            <a:ext cx="4038599" cy="380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40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914400"/>
            <a:ext cx="617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accent6"/>
                </a:solidFill>
              </a:rPr>
              <a:t> </a:t>
            </a:r>
            <a:endParaRPr lang="en-US" sz="4000" dirty="0">
              <a:solidFill>
                <a:schemeClr val="accent6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268343"/>
            <a:ext cx="6019800" cy="437045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38500" y="5672784"/>
            <a:ext cx="2895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Sen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303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962" y="990600"/>
            <a:ext cx="6740237" cy="457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22763" y="5562600"/>
            <a:ext cx="5791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204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33400"/>
            <a:ext cx="6400800" cy="4343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81200" y="5652655"/>
            <a:ext cx="5105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Tuylip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308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85800"/>
            <a:ext cx="68580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786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380391"/>
            <a:ext cx="6248400" cy="44964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52600" y="5375701"/>
            <a:ext cx="5486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Lan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908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60218"/>
            <a:ext cx="7010400" cy="4876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19300" y="5482679"/>
            <a:ext cx="5257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Bướm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0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762000"/>
            <a:ext cx="6629400" cy="4648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71600" y="5461897"/>
            <a:ext cx="5943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712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838200"/>
            <a:ext cx="6858000" cy="4495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00200" y="5406479"/>
            <a:ext cx="6019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669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.png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6667" b="2499"/>
          <a:stretch>
            <a:fillRect/>
          </a:stretch>
        </p:blipFill>
        <p:spPr bwMode="auto">
          <a:xfrm>
            <a:off x="228600" y="0"/>
            <a:ext cx="86868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19200" y="754559"/>
            <a:ext cx="6019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00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.png"/>
          <p:cNvPicPr>
            <a:picLocks noGrp="1" noChangeAspect="1"/>
          </p:cNvPicPr>
          <p:nvPr isPhoto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" r="11667"/>
          <a:stretch>
            <a:fillRect/>
          </a:stretch>
        </p:blipFill>
        <p:spPr bwMode="auto">
          <a:xfrm>
            <a:off x="-381000" y="-292677"/>
            <a:ext cx="9786938" cy="7600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Vuon Cay Cua Ba - Anh Th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09800" y="1099066"/>
            <a:ext cx="6553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charset="0"/>
              <a:buChar char="•"/>
            </a:pP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8987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0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9.png"/>
          <p:cNvPicPr>
            <a:picLocks noGrp="1" noChangeAspect="1"/>
          </p:cNvPicPr>
          <p:nvPr isPhoto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6667" b="2499"/>
          <a:stretch>
            <a:fillRect/>
          </a:stretch>
        </p:blipFill>
        <p:spPr bwMode="auto">
          <a:xfrm>
            <a:off x="228600" y="0"/>
            <a:ext cx="86868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Em Yeu Cay Xanh - Hoang Ngan H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4400" y="838200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lọ</a:t>
            </a:r>
            <a: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4482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028267"/>
            <a:ext cx="7086600" cy="476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778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50" y="685800"/>
            <a:ext cx="62103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425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90600"/>
            <a:ext cx="69342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486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18" y="346364"/>
            <a:ext cx="4440382" cy="2667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475" y="381000"/>
            <a:ext cx="4038600" cy="2667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581400"/>
            <a:ext cx="4495800" cy="2971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693" y="3602183"/>
            <a:ext cx="4038600" cy="297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79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1253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19200"/>
            <a:ext cx="65532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6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253</TotalTime>
  <Words>92</Words>
  <Application>Microsoft Office PowerPoint</Application>
  <PresentationFormat>On-screen Show (4:3)</PresentationFormat>
  <Paragraphs>18</Paragraphs>
  <Slides>36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Times New Roman</vt:lpstr>
      <vt:lpstr>Office Theme</vt:lpstr>
      <vt:lpstr>     LĨNH VỰC PHÁT TRIỂN NGÔN NGỮ Đề tài: TÌM HIỂU MỘT SỐ LOẠI HOA Lứa tuổi: MGL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TrangHop</dc:creator>
  <cp:lastModifiedBy>Techsi.vn</cp:lastModifiedBy>
  <cp:revision>14</cp:revision>
  <dcterms:created xsi:type="dcterms:W3CDTF">2015-03-02T18:01:01Z</dcterms:created>
  <dcterms:modified xsi:type="dcterms:W3CDTF">2026-02-03T02:23:55Z</dcterms:modified>
</cp:coreProperties>
</file>