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Blackye" charset="1" panose="00000500000000000000"/>
      <p:regular r:id="rId20"/>
    </p:embeddedFont>
    <p:embeddedFont>
      <p:font typeface="Radley" charset="1" panose="00000500000000000000"/>
      <p:regular r:id="rId21"/>
    </p:embeddedFont>
    <p:embeddedFont>
      <p:font typeface="Times New Roman Bold" charset="1" panose="02020803070505020304"/>
      <p:regular r:id="rId22"/>
    </p:embeddedFont>
    <p:embeddedFont>
      <p:font typeface="Times New Roman" charset="1" panose="02020603050405020304"/>
      <p:regular r:id="rId23"/>
    </p:embeddedFont>
    <p:embeddedFont>
      <p:font typeface="Noto Sans" charset="1" panose="020B0502040504020204"/>
      <p:regular r:id="rId24"/>
    </p:embeddedFont>
    <p:embeddedFont>
      <p:font typeface="Be Vietnam Pro Heavy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media/image42.svg" Type="http://schemas.openxmlformats.org/officeDocument/2006/relationships/image"/><Relationship Id="rId15" Target="../media/image43.png" Type="http://schemas.openxmlformats.org/officeDocument/2006/relationships/image"/><Relationship Id="rId16" Target="../media/image44.sv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19" Target="../media/image47.png" Type="http://schemas.openxmlformats.org/officeDocument/2006/relationships/image"/><Relationship Id="rId2" Target="../media/image5.png" Type="http://schemas.openxmlformats.org/officeDocument/2006/relationships/image"/><Relationship Id="rId20" Target="../media/image48.svg" Type="http://schemas.openxmlformats.org/officeDocument/2006/relationships/image"/><Relationship Id="rId21" Target="../media/image56.jpeg" Type="http://schemas.openxmlformats.org/officeDocument/2006/relationships/image"/><Relationship Id="rId22" Target="../media/image57.jpeg" Type="http://schemas.openxmlformats.org/officeDocument/2006/relationships/image"/><Relationship Id="rId23" Target="../media/image58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24.png" Type="http://schemas.openxmlformats.org/officeDocument/2006/relationships/image"/><Relationship Id="rId14" Target="../media/image25.svg" Type="http://schemas.openxmlformats.org/officeDocument/2006/relationships/image"/><Relationship Id="rId15" Target="../media/image26.png" Type="http://schemas.openxmlformats.org/officeDocument/2006/relationships/image"/><Relationship Id="rId16" Target="../media/image27.svg" Type="http://schemas.openxmlformats.org/officeDocument/2006/relationships/image"/><Relationship Id="rId17" Target="../media/image28.png" Type="http://schemas.openxmlformats.org/officeDocument/2006/relationships/image"/><Relationship Id="rId18" Target="../media/image29.svg" Type="http://schemas.openxmlformats.org/officeDocument/2006/relationships/image"/><Relationship Id="rId19" Target="../media/image59.jpeg" Type="http://schemas.openxmlformats.org/officeDocument/2006/relationships/image"/><Relationship Id="rId2" Target="../media/image6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16" Target="../media/image24.png" Type="http://schemas.openxmlformats.org/officeDocument/2006/relationships/image"/><Relationship Id="rId17" Target="../media/image25.svg" Type="http://schemas.openxmlformats.org/officeDocument/2006/relationships/image"/><Relationship Id="rId18" Target="../media/image26.png" Type="http://schemas.openxmlformats.org/officeDocument/2006/relationships/image"/><Relationship Id="rId19" Target="../media/image27.svg" Type="http://schemas.openxmlformats.org/officeDocument/2006/relationships/image"/><Relationship Id="rId2" Target="../media/image1.png" Type="http://schemas.openxmlformats.org/officeDocument/2006/relationships/image"/><Relationship Id="rId20" Target="../media/image28.png" Type="http://schemas.openxmlformats.org/officeDocument/2006/relationships/image"/><Relationship Id="rId21" Target="../media/image29.svg" Type="http://schemas.openxmlformats.org/officeDocument/2006/relationships/image"/><Relationship Id="rId22" Target="../media/image30.png" Type="http://schemas.openxmlformats.org/officeDocument/2006/relationships/image"/><Relationship Id="rId23" Target="../media/image31.sv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media/image42.svg" Type="http://schemas.openxmlformats.org/officeDocument/2006/relationships/image"/><Relationship Id="rId15" Target="../media/image43.png" Type="http://schemas.openxmlformats.org/officeDocument/2006/relationships/image"/><Relationship Id="rId16" Target="../media/image44.sv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19" Target="../media/image47.png" Type="http://schemas.openxmlformats.org/officeDocument/2006/relationships/image"/><Relationship Id="rId2" Target="../media/image5.png" Type="http://schemas.openxmlformats.org/officeDocument/2006/relationships/image"/><Relationship Id="rId20" Target="../media/image48.svg" Type="http://schemas.openxmlformats.org/officeDocument/2006/relationships/image"/><Relationship Id="rId21" Target="../media/image49.png" Type="http://schemas.openxmlformats.org/officeDocument/2006/relationships/image"/><Relationship Id="rId22" Target="../media/image50.svg" Type="http://schemas.openxmlformats.org/officeDocument/2006/relationships/image"/><Relationship Id="rId23" Target="../media/image51.png" Type="http://schemas.openxmlformats.org/officeDocument/2006/relationships/image"/><Relationship Id="rId24" Target="../media/image1.png" Type="http://schemas.openxmlformats.org/officeDocument/2006/relationships/image"/><Relationship Id="rId25" Target="../media/image2.sv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media/image42.svg" Type="http://schemas.openxmlformats.org/officeDocument/2006/relationships/image"/><Relationship Id="rId15" Target="../media/image43.png" Type="http://schemas.openxmlformats.org/officeDocument/2006/relationships/image"/><Relationship Id="rId16" Target="../media/image44.sv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19" Target="../media/image47.png" Type="http://schemas.openxmlformats.org/officeDocument/2006/relationships/image"/><Relationship Id="rId2" Target="../media/image5.png" Type="http://schemas.openxmlformats.org/officeDocument/2006/relationships/image"/><Relationship Id="rId20" Target="../media/image48.svg" Type="http://schemas.openxmlformats.org/officeDocument/2006/relationships/image"/><Relationship Id="rId21" Target="../media/image49.png" Type="http://schemas.openxmlformats.org/officeDocument/2006/relationships/image"/><Relationship Id="rId22" Target="../media/image50.svg" Type="http://schemas.openxmlformats.org/officeDocument/2006/relationships/image"/><Relationship Id="rId23" Target="../media/image51.png" Type="http://schemas.openxmlformats.org/officeDocument/2006/relationships/image"/><Relationship Id="rId24" Target="../media/image1.png" Type="http://schemas.openxmlformats.org/officeDocument/2006/relationships/image"/><Relationship Id="rId25" Target="../media/image2.sv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16" Target="../media/image24.png" Type="http://schemas.openxmlformats.org/officeDocument/2006/relationships/image"/><Relationship Id="rId17" Target="../media/image25.svg" Type="http://schemas.openxmlformats.org/officeDocument/2006/relationships/image"/><Relationship Id="rId18" Target="../media/image26.png" Type="http://schemas.openxmlformats.org/officeDocument/2006/relationships/image"/><Relationship Id="rId19" Target="../media/image27.svg" Type="http://schemas.openxmlformats.org/officeDocument/2006/relationships/image"/><Relationship Id="rId2" Target="../media/image1.png" Type="http://schemas.openxmlformats.org/officeDocument/2006/relationships/image"/><Relationship Id="rId20" Target="../media/image28.png" Type="http://schemas.openxmlformats.org/officeDocument/2006/relationships/image"/><Relationship Id="rId21" Target="../media/image29.svg" Type="http://schemas.openxmlformats.org/officeDocument/2006/relationships/image"/><Relationship Id="rId22" Target="../media/image30.png" Type="http://schemas.openxmlformats.org/officeDocument/2006/relationships/image"/><Relationship Id="rId23" Target="../media/image31.sv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media/image42.svg" Type="http://schemas.openxmlformats.org/officeDocument/2006/relationships/image"/><Relationship Id="rId15" Target="../media/image43.png" Type="http://schemas.openxmlformats.org/officeDocument/2006/relationships/image"/><Relationship Id="rId16" Target="../media/image44.sv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19" Target="../media/image47.png" Type="http://schemas.openxmlformats.org/officeDocument/2006/relationships/image"/><Relationship Id="rId2" Target="../media/image5.png" Type="http://schemas.openxmlformats.org/officeDocument/2006/relationships/image"/><Relationship Id="rId20" Target="../media/image48.svg" Type="http://schemas.openxmlformats.org/officeDocument/2006/relationships/image"/><Relationship Id="rId21" Target="../media/image49.png" Type="http://schemas.openxmlformats.org/officeDocument/2006/relationships/image"/><Relationship Id="rId22" Target="../media/image50.svg" Type="http://schemas.openxmlformats.org/officeDocument/2006/relationships/image"/><Relationship Id="rId23" Target="../media/image51.png" Type="http://schemas.openxmlformats.org/officeDocument/2006/relationships/image"/><Relationship Id="rId24" Target="../media/image1.png" Type="http://schemas.openxmlformats.org/officeDocument/2006/relationships/image"/><Relationship Id="rId25" Target="../media/image2.sv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22.png" Type="http://schemas.openxmlformats.org/officeDocument/2006/relationships/image"/><Relationship Id="rId13" Target="../media/image23.svg" Type="http://schemas.openxmlformats.org/officeDocument/2006/relationships/image"/><Relationship Id="rId14" Target="../media/image24.png" Type="http://schemas.openxmlformats.org/officeDocument/2006/relationships/image"/><Relationship Id="rId15" Target="../media/image25.svg" Type="http://schemas.openxmlformats.org/officeDocument/2006/relationships/image"/><Relationship Id="rId16" Target="../media/image26.png" Type="http://schemas.openxmlformats.org/officeDocument/2006/relationships/image"/><Relationship Id="rId17" Target="../media/image27.svg" Type="http://schemas.openxmlformats.org/officeDocument/2006/relationships/image"/><Relationship Id="rId18" Target="../media/image28.png" Type="http://schemas.openxmlformats.org/officeDocument/2006/relationships/image"/><Relationship Id="rId19" Target="../media/image29.svg" Type="http://schemas.openxmlformats.org/officeDocument/2006/relationships/image"/><Relationship Id="rId2" Target="../media/image5.png" Type="http://schemas.openxmlformats.org/officeDocument/2006/relationships/image"/><Relationship Id="rId20" Target="../media/image30.png" Type="http://schemas.openxmlformats.org/officeDocument/2006/relationships/image"/><Relationship Id="rId21" Target="../media/image31.svg" Type="http://schemas.openxmlformats.org/officeDocument/2006/relationships/image"/><Relationship Id="rId22" Target="../media/image53.png" Type="http://schemas.openxmlformats.org/officeDocument/2006/relationships/image"/><Relationship Id="rId23" Target="../media/image54.svg" Type="http://schemas.openxmlformats.org/officeDocument/2006/relationships/image"/><Relationship Id="rId3" Target="../media/image6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media/image42.svg" Type="http://schemas.openxmlformats.org/officeDocument/2006/relationships/image"/><Relationship Id="rId15" Target="../media/image45.png" Type="http://schemas.openxmlformats.org/officeDocument/2006/relationships/image"/><Relationship Id="rId16" Target="../media/image46.svg" Type="http://schemas.openxmlformats.org/officeDocument/2006/relationships/image"/><Relationship Id="rId17" Target="../media/image47.png" Type="http://schemas.openxmlformats.org/officeDocument/2006/relationships/image"/><Relationship Id="rId18" Target="../media/image48.svg" Type="http://schemas.openxmlformats.org/officeDocument/2006/relationships/image"/><Relationship Id="rId19" Target="../media/image32.png" Type="http://schemas.openxmlformats.org/officeDocument/2006/relationships/image"/><Relationship Id="rId2" Target="../media/image5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1.png" Type="http://schemas.openxmlformats.org/officeDocument/2006/relationships/image"/><Relationship Id="rId14" Target="../media/image42.svg" Type="http://schemas.openxmlformats.org/officeDocument/2006/relationships/image"/><Relationship Id="rId15" Target="../media/image43.png" Type="http://schemas.openxmlformats.org/officeDocument/2006/relationships/image"/><Relationship Id="rId16" Target="../media/image44.sv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19" Target="../media/image47.png" Type="http://schemas.openxmlformats.org/officeDocument/2006/relationships/image"/><Relationship Id="rId2" Target="../media/image5.png" Type="http://schemas.openxmlformats.org/officeDocument/2006/relationships/image"/><Relationship Id="rId20" Target="../media/image48.svg" Type="http://schemas.openxmlformats.org/officeDocument/2006/relationships/image"/><Relationship Id="rId21" Target="../media/image55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21682" y="1352347"/>
            <a:ext cx="13644636" cy="7078155"/>
          </a:xfrm>
          <a:custGeom>
            <a:avLst/>
            <a:gdLst/>
            <a:ahLst/>
            <a:cxnLst/>
            <a:rect r="r" b="b" t="t" l="l"/>
            <a:pathLst>
              <a:path h="7078155" w="13644636">
                <a:moveTo>
                  <a:pt x="0" y="0"/>
                </a:moveTo>
                <a:lnTo>
                  <a:pt x="13644636" y="0"/>
                </a:lnTo>
                <a:lnTo>
                  <a:pt x="13644636" y="7078155"/>
                </a:lnTo>
                <a:lnTo>
                  <a:pt x="0" y="7078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89888" y="6398067"/>
            <a:ext cx="4706721" cy="4518452"/>
          </a:xfrm>
          <a:custGeom>
            <a:avLst/>
            <a:gdLst/>
            <a:ahLst/>
            <a:cxnLst/>
            <a:rect r="r" b="b" t="t" l="l"/>
            <a:pathLst>
              <a:path h="4518452" w="4706721">
                <a:moveTo>
                  <a:pt x="0" y="0"/>
                </a:moveTo>
                <a:lnTo>
                  <a:pt x="4706721" y="0"/>
                </a:lnTo>
                <a:lnTo>
                  <a:pt x="4706721" y="4518453"/>
                </a:lnTo>
                <a:lnTo>
                  <a:pt x="0" y="4518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663903">
            <a:off x="-1679336" y="424023"/>
            <a:ext cx="3899843" cy="5015875"/>
          </a:xfrm>
          <a:custGeom>
            <a:avLst/>
            <a:gdLst/>
            <a:ahLst/>
            <a:cxnLst/>
            <a:rect r="r" b="b" t="t" l="l"/>
            <a:pathLst>
              <a:path h="5015875" w="3899843">
                <a:moveTo>
                  <a:pt x="0" y="0"/>
                </a:moveTo>
                <a:lnTo>
                  <a:pt x="3899843" y="0"/>
                </a:lnTo>
                <a:lnTo>
                  <a:pt x="3899843" y="5015875"/>
                </a:lnTo>
                <a:lnTo>
                  <a:pt x="0" y="50158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85492" y="-2978325"/>
            <a:ext cx="5452576" cy="7012959"/>
          </a:xfrm>
          <a:custGeom>
            <a:avLst/>
            <a:gdLst/>
            <a:ahLst/>
            <a:cxnLst/>
            <a:rect r="r" b="b" t="t" l="l"/>
            <a:pathLst>
              <a:path h="7012959" w="5452576">
                <a:moveTo>
                  <a:pt x="0" y="0"/>
                </a:moveTo>
                <a:lnTo>
                  <a:pt x="5452576" y="0"/>
                </a:lnTo>
                <a:lnTo>
                  <a:pt x="5452576" y="7012959"/>
                </a:lnTo>
                <a:lnTo>
                  <a:pt x="0" y="7012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355583">
            <a:off x="4197062" y="8335239"/>
            <a:ext cx="1120483" cy="2783808"/>
          </a:xfrm>
          <a:custGeom>
            <a:avLst/>
            <a:gdLst/>
            <a:ahLst/>
            <a:cxnLst/>
            <a:rect r="r" b="b" t="t" l="l"/>
            <a:pathLst>
              <a:path h="2783808" w="1120483">
                <a:moveTo>
                  <a:pt x="0" y="0"/>
                </a:moveTo>
                <a:lnTo>
                  <a:pt x="1120482" y="0"/>
                </a:lnTo>
                <a:lnTo>
                  <a:pt x="1120482" y="2783808"/>
                </a:lnTo>
                <a:lnTo>
                  <a:pt x="0" y="27838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585492" y="6773965"/>
            <a:ext cx="4801615" cy="4453498"/>
          </a:xfrm>
          <a:custGeom>
            <a:avLst/>
            <a:gdLst/>
            <a:ahLst/>
            <a:cxnLst/>
            <a:rect r="r" b="b" t="t" l="l"/>
            <a:pathLst>
              <a:path h="4453498" w="4801615">
                <a:moveTo>
                  <a:pt x="4801615" y="0"/>
                </a:moveTo>
                <a:lnTo>
                  <a:pt x="0" y="0"/>
                </a:lnTo>
                <a:lnTo>
                  <a:pt x="0" y="4453498"/>
                </a:lnTo>
                <a:lnTo>
                  <a:pt x="4801615" y="4453498"/>
                </a:lnTo>
                <a:lnTo>
                  <a:pt x="480161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81834" y="-577790"/>
            <a:ext cx="2854050" cy="2211889"/>
          </a:xfrm>
          <a:custGeom>
            <a:avLst/>
            <a:gdLst/>
            <a:ahLst/>
            <a:cxnLst/>
            <a:rect r="r" b="b" t="t" l="l"/>
            <a:pathLst>
              <a:path h="2211889" w="2854050">
                <a:moveTo>
                  <a:pt x="0" y="0"/>
                </a:moveTo>
                <a:lnTo>
                  <a:pt x="2854051" y="0"/>
                </a:lnTo>
                <a:lnTo>
                  <a:pt x="2854051" y="2211889"/>
                </a:lnTo>
                <a:lnTo>
                  <a:pt x="0" y="2211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04629" y="9060339"/>
            <a:ext cx="2085324" cy="2453323"/>
          </a:xfrm>
          <a:custGeom>
            <a:avLst/>
            <a:gdLst/>
            <a:ahLst/>
            <a:cxnLst/>
            <a:rect r="r" b="b" t="t" l="l"/>
            <a:pathLst>
              <a:path h="2453323" w="2085324">
                <a:moveTo>
                  <a:pt x="0" y="0"/>
                </a:moveTo>
                <a:lnTo>
                  <a:pt x="2085325" y="0"/>
                </a:lnTo>
                <a:lnTo>
                  <a:pt x="2085325" y="2453322"/>
                </a:lnTo>
                <a:lnTo>
                  <a:pt x="0" y="24533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852393">
            <a:off x="4425795" y="9510428"/>
            <a:ext cx="2085324" cy="2453323"/>
          </a:xfrm>
          <a:custGeom>
            <a:avLst/>
            <a:gdLst/>
            <a:ahLst/>
            <a:cxnLst/>
            <a:rect r="r" b="b" t="t" l="l"/>
            <a:pathLst>
              <a:path h="2453323" w="2085324">
                <a:moveTo>
                  <a:pt x="0" y="0"/>
                </a:moveTo>
                <a:lnTo>
                  <a:pt x="2085324" y="0"/>
                </a:lnTo>
                <a:lnTo>
                  <a:pt x="2085324" y="2453322"/>
                </a:lnTo>
                <a:lnTo>
                  <a:pt x="0" y="24533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10602" y="2417191"/>
            <a:ext cx="1184743" cy="1164079"/>
          </a:xfrm>
          <a:custGeom>
            <a:avLst/>
            <a:gdLst/>
            <a:ahLst/>
            <a:cxnLst/>
            <a:rect r="r" b="b" t="t" l="l"/>
            <a:pathLst>
              <a:path h="1164079" w="1184743">
                <a:moveTo>
                  <a:pt x="0" y="0"/>
                </a:moveTo>
                <a:lnTo>
                  <a:pt x="1184744" y="0"/>
                </a:lnTo>
                <a:lnTo>
                  <a:pt x="1184744" y="1164079"/>
                </a:lnTo>
                <a:lnTo>
                  <a:pt x="0" y="116407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757303" y="3781295"/>
            <a:ext cx="9291342" cy="1110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61"/>
              </a:lnSpc>
            </a:pPr>
            <a:r>
              <a:rPr lang="en-US" sz="6544">
                <a:solidFill>
                  <a:srgbClr val="566256"/>
                </a:solidFill>
                <a:latin typeface="Blackye"/>
                <a:ea typeface="Blackye"/>
                <a:cs typeface="Blackye"/>
                <a:sym typeface="Blackye"/>
              </a:rPr>
              <a:t>LÀM QUEN VĂN HỌC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092856" y="6377094"/>
            <a:ext cx="6611774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66256"/>
                </a:solidFill>
                <a:latin typeface="Radley"/>
                <a:ea typeface="Radley"/>
                <a:cs typeface="Radley"/>
                <a:sym typeface="Radley"/>
              </a:rPr>
              <a:t>Lứa tuổi: 24-36 tháng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391931" y="466722"/>
            <a:ext cx="8227494" cy="66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3"/>
              </a:lnSpc>
              <a:spcBef>
                <a:spcPct val="0"/>
              </a:spcBef>
            </a:pPr>
            <a:r>
              <a:rPr lang="en-US" sz="3895">
                <a:solidFill>
                  <a:srgbClr val="566256"/>
                </a:solidFill>
                <a:latin typeface="Radley"/>
                <a:ea typeface="Radley"/>
                <a:cs typeface="Radley"/>
                <a:sym typeface="Radley"/>
              </a:rPr>
              <a:t>Trường mầm non Ban Mai Xanh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391931" y="5019675"/>
            <a:ext cx="7504137" cy="1136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01"/>
              </a:lnSpc>
              <a:spcBef>
                <a:spcPct val="0"/>
              </a:spcBef>
            </a:pPr>
            <a:r>
              <a:rPr lang="en-US" sz="6644">
                <a:solidFill>
                  <a:srgbClr val="566256"/>
                </a:solidFill>
                <a:latin typeface="Blackye"/>
                <a:ea typeface="Blackye"/>
                <a:cs typeface="Blackye"/>
                <a:sym typeface="Blackye"/>
              </a:rPr>
              <a:t>Bài thơ: Hoa sen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21254">
            <a:off x="14824729" y="-1065094"/>
            <a:ext cx="3899843" cy="5015875"/>
          </a:xfrm>
          <a:custGeom>
            <a:avLst/>
            <a:gdLst/>
            <a:ahLst/>
            <a:cxnLst/>
            <a:rect r="r" b="b" t="t" l="l"/>
            <a:pathLst>
              <a:path h="5015875" w="3899843">
                <a:moveTo>
                  <a:pt x="0" y="0"/>
                </a:moveTo>
                <a:lnTo>
                  <a:pt x="3899843" y="0"/>
                </a:lnTo>
                <a:lnTo>
                  <a:pt x="3899843" y="5015875"/>
                </a:lnTo>
                <a:lnTo>
                  <a:pt x="0" y="501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99683" y="9254981"/>
            <a:ext cx="1667110" cy="3044951"/>
          </a:xfrm>
          <a:custGeom>
            <a:avLst/>
            <a:gdLst/>
            <a:ahLst/>
            <a:cxnLst/>
            <a:rect r="r" b="b" t="t" l="l"/>
            <a:pathLst>
              <a:path h="3044951" w="1667110">
                <a:moveTo>
                  <a:pt x="0" y="0"/>
                </a:moveTo>
                <a:lnTo>
                  <a:pt x="1667110" y="0"/>
                </a:lnTo>
                <a:lnTo>
                  <a:pt x="1667110" y="3044951"/>
                </a:lnTo>
                <a:lnTo>
                  <a:pt x="0" y="3044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63215" y="9000714"/>
            <a:ext cx="1282571" cy="3299218"/>
          </a:xfrm>
          <a:custGeom>
            <a:avLst/>
            <a:gdLst/>
            <a:ahLst/>
            <a:cxnLst/>
            <a:rect r="r" b="b" t="t" l="l"/>
            <a:pathLst>
              <a:path h="3299218" w="1282571">
                <a:moveTo>
                  <a:pt x="0" y="0"/>
                </a:moveTo>
                <a:lnTo>
                  <a:pt x="1282571" y="0"/>
                </a:lnTo>
                <a:lnTo>
                  <a:pt x="1282571" y="3299218"/>
                </a:lnTo>
                <a:lnTo>
                  <a:pt x="0" y="3299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177" y="8649692"/>
            <a:ext cx="3007456" cy="2740544"/>
          </a:xfrm>
          <a:custGeom>
            <a:avLst/>
            <a:gdLst/>
            <a:ahLst/>
            <a:cxnLst/>
            <a:rect r="r" b="b" t="t" l="l"/>
            <a:pathLst>
              <a:path h="2740544" w="3007456">
                <a:moveTo>
                  <a:pt x="0" y="0"/>
                </a:moveTo>
                <a:lnTo>
                  <a:pt x="3007456" y="0"/>
                </a:lnTo>
                <a:lnTo>
                  <a:pt x="3007456" y="2740544"/>
                </a:lnTo>
                <a:lnTo>
                  <a:pt x="0" y="27405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0397" y="8031724"/>
            <a:ext cx="2822088" cy="2490493"/>
          </a:xfrm>
          <a:custGeom>
            <a:avLst/>
            <a:gdLst/>
            <a:ahLst/>
            <a:cxnLst/>
            <a:rect r="r" b="b" t="t" l="l"/>
            <a:pathLst>
              <a:path h="2490493" w="2822088">
                <a:moveTo>
                  <a:pt x="0" y="0"/>
                </a:moveTo>
                <a:lnTo>
                  <a:pt x="2822089" y="0"/>
                </a:lnTo>
                <a:lnTo>
                  <a:pt x="2822089" y="2490493"/>
                </a:lnTo>
                <a:lnTo>
                  <a:pt x="0" y="2490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82810">
            <a:off x="2896220" y="8670125"/>
            <a:ext cx="2159883" cy="2529877"/>
          </a:xfrm>
          <a:custGeom>
            <a:avLst/>
            <a:gdLst/>
            <a:ahLst/>
            <a:cxnLst/>
            <a:rect r="r" b="b" t="t" l="l"/>
            <a:pathLst>
              <a:path h="2529877" w="2159883">
                <a:moveTo>
                  <a:pt x="0" y="0"/>
                </a:moveTo>
                <a:lnTo>
                  <a:pt x="2159883" y="0"/>
                </a:lnTo>
                <a:lnTo>
                  <a:pt x="2159883" y="2529877"/>
                </a:lnTo>
                <a:lnTo>
                  <a:pt x="0" y="25298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30068" y="7450919"/>
            <a:ext cx="3938846" cy="4108314"/>
          </a:xfrm>
          <a:custGeom>
            <a:avLst/>
            <a:gdLst/>
            <a:ahLst/>
            <a:cxnLst/>
            <a:rect r="r" b="b" t="t" l="l"/>
            <a:pathLst>
              <a:path h="4108314" w="3938846">
                <a:moveTo>
                  <a:pt x="0" y="0"/>
                </a:moveTo>
                <a:lnTo>
                  <a:pt x="3938846" y="0"/>
                </a:lnTo>
                <a:lnTo>
                  <a:pt x="3938846" y="4108315"/>
                </a:lnTo>
                <a:lnTo>
                  <a:pt x="0" y="41083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96992" y="9455261"/>
            <a:ext cx="1742589" cy="1574865"/>
          </a:xfrm>
          <a:custGeom>
            <a:avLst/>
            <a:gdLst/>
            <a:ahLst/>
            <a:cxnLst/>
            <a:rect r="r" b="b" t="t" l="l"/>
            <a:pathLst>
              <a:path h="1574865" w="1742589">
                <a:moveTo>
                  <a:pt x="0" y="0"/>
                </a:moveTo>
                <a:lnTo>
                  <a:pt x="1742589" y="0"/>
                </a:lnTo>
                <a:lnTo>
                  <a:pt x="1742589" y="1574865"/>
                </a:lnTo>
                <a:lnTo>
                  <a:pt x="0" y="1574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80397" y="758358"/>
            <a:ext cx="4686508" cy="7034159"/>
          </a:xfrm>
          <a:custGeom>
            <a:avLst/>
            <a:gdLst/>
            <a:ahLst/>
            <a:cxnLst/>
            <a:rect r="r" b="b" t="t" l="l"/>
            <a:pathLst>
              <a:path h="7034159" w="4686508">
                <a:moveTo>
                  <a:pt x="0" y="0"/>
                </a:moveTo>
                <a:lnTo>
                  <a:pt x="4686509" y="0"/>
                </a:lnTo>
                <a:lnTo>
                  <a:pt x="4686509" y="7034159"/>
                </a:lnTo>
                <a:lnTo>
                  <a:pt x="0" y="703415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399683" y="0"/>
            <a:ext cx="7258192" cy="5443644"/>
          </a:xfrm>
          <a:custGeom>
            <a:avLst/>
            <a:gdLst/>
            <a:ahLst/>
            <a:cxnLst/>
            <a:rect r="r" b="b" t="t" l="l"/>
            <a:pathLst>
              <a:path h="5443644" w="7258192">
                <a:moveTo>
                  <a:pt x="0" y="0"/>
                </a:moveTo>
                <a:lnTo>
                  <a:pt x="7258192" y="0"/>
                </a:lnTo>
                <a:lnTo>
                  <a:pt x="7258192" y="5443644"/>
                </a:lnTo>
                <a:lnTo>
                  <a:pt x="0" y="544364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524044" y="5644810"/>
            <a:ext cx="5177910" cy="4295414"/>
          </a:xfrm>
          <a:custGeom>
            <a:avLst/>
            <a:gdLst/>
            <a:ahLst/>
            <a:cxnLst/>
            <a:rect r="r" b="b" t="t" l="l"/>
            <a:pathLst>
              <a:path h="4295414" w="5177910">
                <a:moveTo>
                  <a:pt x="0" y="0"/>
                </a:moveTo>
                <a:lnTo>
                  <a:pt x="5177910" y="0"/>
                </a:lnTo>
                <a:lnTo>
                  <a:pt x="5177910" y="4295414"/>
                </a:lnTo>
                <a:lnTo>
                  <a:pt x="0" y="429541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24512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541256" y="5631039"/>
            <a:ext cx="6484306" cy="1598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02"/>
              </a:lnSpc>
              <a:spcBef>
                <a:spcPct val="0"/>
              </a:spcBef>
            </a:pPr>
            <a:r>
              <a:rPr lang="en-US" sz="4572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 Búp sen có màu gì? “</a:t>
            </a:r>
          </a:p>
          <a:p>
            <a:pPr algn="ctr">
              <a:lnSpc>
                <a:spcPts val="6402"/>
              </a:lnSpc>
              <a:spcBef>
                <a:spcPct val="0"/>
              </a:spcBef>
            </a:pPr>
            <a:r>
              <a:rPr lang="en-US" sz="4572">
                <a:solidFill>
                  <a:srgbClr val="EB0000"/>
                </a:solidFill>
                <a:latin typeface="Noto Sans"/>
                <a:ea typeface="Noto Sans"/>
                <a:cs typeface="Noto Sans"/>
                <a:sym typeface="Noto Sans"/>
              </a:rPr>
              <a:t>Búp sen hồng nhô sau”</a:t>
            </a:r>
            <a:r>
              <a:rPr lang="en-US" sz="4572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576970" y="-1379252"/>
            <a:ext cx="3146168" cy="4046518"/>
          </a:xfrm>
          <a:custGeom>
            <a:avLst/>
            <a:gdLst/>
            <a:ahLst/>
            <a:cxnLst/>
            <a:rect r="r" b="b" t="t" l="l"/>
            <a:pathLst>
              <a:path h="4046518" w="3146168">
                <a:moveTo>
                  <a:pt x="0" y="0"/>
                </a:moveTo>
                <a:lnTo>
                  <a:pt x="3146167" y="0"/>
                </a:lnTo>
                <a:lnTo>
                  <a:pt x="3146167" y="4046518"/>
                </a:lnTo>
                <a:lnTo>
                  <a:pt x="0" y="4046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054762" y="9255621"/>
            <a:ext cx="1919334" cy="2258041"/>
          </a:xfrm>
          <a:custGeom>
            <a:avLst/>
            <a:gdLst/>
            <a:ahLst/>
            <a:cxnLst/>
            <a:rect r="r" b="b" t="t" l="l"/>
            <a:pathLst>
              <a:path h="2258041" w="1919334">
                <a:moveTo>
                  <a:pt x="0" y="0"/>
                </a:moveTo>
                <a:lnTo>
                  <a:pt x="1919335" y="0"/>
                </a:lnTo>
                <a:lnTo>
                  <a:pt x="1919335" y="2258040"/>
                </a:lnTo>
                <a:lnTo>
                  <a:pt x="0" y="2258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852393">
            <a:off x="5554367" y="9391400"/>
            <a:ext cx="2085324" cy="2453323"/>
          </a:xfrm>
          <a:custGeom>
            <a:avLst/>
            <a:gdLst/>
            <a:ahLst/>
            <a:cxnLst/>
            <a:rect r="r" b="b" t="t" l="l"/>
            <a:pathLst>
              <a:path h="2453323" w="2085324">
                <a:moveTo>
                  <a:pt x="0" y="0"/>
                </a:moveTo>
                <a:lnTo>
                  <a:pt x="2085324" y="0"/>
                </a:lnTo>
                <a:lnTo>
                  <a:pt x="2085324" y="2453322"/>
                </a:lnTo>
                <a:lnTo>
                  <a:pt x="0" y="24533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4844" y="8585263"/>
            <a:ext cx="3407015" cy="2389169"/>
          </a:xfrm>
          <a:custGeom>
            <a:avLst/>
            <a:gdLst/>
            <a:ahLst/>
            <a:cxnLst/>
            <a:rect r="r" b="b" t="t" l="l"/>
            <a:pathLst>
              <a:path h="2389169" w="3407015">
                <a:moveTo>
                  <a:pt x="0" y="0"/>
                </a:moveTo>
                <a:lnTo>
                  <a:pt x="3407015" y="0"/>
                </a:lnTo>
                <a:lnTo>
                  <a:pt x="3407015" y="2389169"/>
                </a:lnTo>
                <a:lnTo>
                  <a:pt x="0" y="2389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7774152"/>
            <a:ext cx="2325906" cy="2962937"/>
          </a:xfrm>
          <a:custGeom>
            <a:avLst/>
            <a:gdLst/>
            <a:ahLst/>
            <a:cxnLst/>
            <a:rect r="r" b="b" t="t" l="l"/>
            <a:pathLst>
              <a:path h="2962937" w="2325906">
                <a:moveTo>
                  <a:pt x="0" y="0"/>
                </a:moveTo>
                <a:lnTo>
                  <a:pt x="2325906" y="0"/>
                </a:lnTo>
                <a:lnTo>
                  <a:pt x="2325906" y="2962937"/>
                </a:lnTo>
                <a:lnTo>
                  <a:pt x="0" y="2962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760094" y="7219396"/>
            <a:ext cx="3103371" cy="4547064"/>
          </a:xfrm>
          <a:custGeom>
            <a:avLst/>
            <a:gdLst/>
            <a:ahLst/>
            <a:cxnLst/>
            <a:rect r="r" b="b" t="t" l="l"/>
            <a:pathLst>
              <a:path h="4547064" w="3103371">
                <a:moveTo>
                  <a:pt x="0" y="0"/>
                </a:moveTo>
                <a:lnTo>
                  <a:pt x="3103371" y="0"/>
                </a:lnTo>
                <a:lnTo>
                  <a:pt x="3103371" y="4547063"/>
                </a:lnTo>
                <a:lnTo>
                  <a:pt x="0" y="45470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611227" y="9020749"/>
            <a:ext cx="2965743" cy="1953683"/>
          </a:xfrm>
          <a:custGeom>
            <a:avLst/>
            <a:gdLst/>
            <a:ahLst/>
            <a:cxnLst/>
            <a:rect r="r" b="b" t="t" l="l"/>
            <a:pathLst>
              <a:path h="1953683" w="2965743">
                <a:moveTo>
                  <a:pt x="0" y="0"/>
                </a:moveTo>
                <a:lnTo>
                  <a:pt x="2965743" y="0"/>
                </a:lnTo>
                <a:lnTo>
                  <a:pt x="2965743" y="1953683"/>
                </a:lnTo>
                <a:lnTo>
                  <a:pt x="0" y="1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165613" y="9065285"/>
            <a:ext cx="2407365" cy="2557626"/>
          </a:xfrm>
          <a:custGeom>
            <a:avLst/>
            <a:gdLst/>
            <a:ahLst/>
            <a:cxnLst/>
            <a:rect r="r" b="b" t="t" l="l"/>
            <a:pathLst>
              <a:path h="2557626" w="2407365">
                <a:moveTo>
                  <a:pt x="0" y="0"/>
                </a:moveTo>
                <a:lnTo>
                  <a:pt x="2407365" y="0"/>
                </a:lnTo>
                <a:lnTo>
                  <a:pt x="2407365" y="2557625"/>
                </a:lnTo>
                <a:lnTo>
                  <a:pt x="0" y="2557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6659" y="528154"/>
            <a:ext cx="10376332" cy="6923843"/>
          </a:xfrm>
          <a:custGeom>
            <a:avLst/>
            <a:gdLst/>
            <a:ahLst/>
            <a:cxnLst/>
            <a:rect r="r" b="b" t="t" l="l"/>
            <a:pathLst>
              <a:path h="6923843" w="10376332">
                <a:moveTo>
                  <a:pt x="0" y="0"/>
                </a:moveTo>
                <a:lnTo>
                  <a:pt x="10376332" y="0"/>
                </a:lnTo>
                <a:lnTo>
                  <a:pt x="10376332" y="6923844"/>
                </a:lnTo>
                <a:lnTo>
                  <a:pt x="0" y="692384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22991" y="2955507"/>
            <a:ext cx="7527062" cy="2407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02"/>
              </a:lnSpc>
              <a:spcBef>
                <a:spcPct val="0"/>
              </a:spcBef>
            </a:pPr>
            <a:r>
              <a:rPr lang="en-US" sz="4572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 Khi hoa nở có mùi gì? </a:t>
            </a:r>
            <a:r>
              <a:rPr lang="en-US" sz="4572">
                <a:solidFill>
                  <a:srgbClr val="EB0000"/>
                </a:solidFill>
                <a:latin typeface="Noto Sans"/>
                <a:ea typeface="Noto Sans"/>
                <a:cs typeface="Noto Sans"/>
                <a:sym typeface="Noto Sans"/>
              </a:rPr>
              <a:t>“Mở cánh áo lụa màu. Sen thả hương vào gió”</a:t>
            </a:r>
            <a:r>
              <a:rPr lang="en-US" sz="4572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63665" y="1726811"/>
            <a:ext cx="13221111" cy="6858451"/>
          </a:xfrm>
          <a:custGeom>
            <a:avLst/>
            <a:gdLst/>
            <a:ahLst/>
            <a:cxnLst/>
            <a:rect r="r" b="b" t="t" l="l"/>
            <a:pathLst>
              <a:path h="6858451" w="13221111">
                <a:moveTo>
                  <a:pt x="0" y="0"/>
                </a:moveTo>
                <a:lnTo>
                  <a:pt x="13221111" y="0"/>
                </a:lnTo>
                <a:lnTo>
                  <a:pt x="13221111" y="6858452"/>
                </a:lnTo>
                <a:lnTo>
                  <a:pt x="0" y="68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663903">
            <a:off x="-1679336" y="424023"/>
            <a:ext cx="3899843" cy="5015875"/>
          </a:xfrm>
          <a:custGeom>
            <a:avLst/>
            <a:gdLst/>
            <a:ahLst/>
            <a:cxnLst/>
            <a:rect r="r" b="b" t="t" l="l"/>
            <a:pathLst>
              <a:path h="5015875" w="3899843">
                <a:moveTo>
                  <a:pt x="0" y="0"/>
                </a:moveTo>
                <a:lnTo>
                  <a:pt x="3899843" y="0"/>
                </a:lnTo>
                <a:lnTo>
                  <a:pt x="3899843" y="5015875"/>
                </a:lnTo>
                <a:lnTo>
                  <a:pt x="0" y="5015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85492" y="-2978325"/>
            <a:ext cx="5452576" cy="7012959"/>
          </a:xfrm>
          <a:custGeom>
            <a:avLst/>
            <a:gdLst/>
            <a:ahLst/>
            <a:cxnLst/>
            <a:rect r="r" b="b" t="t" l="l"/>
            <a:pathLst>
              <a:path h="7012959" w="5452576">
                <a:moveTo>
                  <a:pt x="0" y="0"/>
                </a:moveTo>
                <a:lnTo>
                  <a:pt x="5452576" y="0"/>
                </a:lnTo>
                <a:lnTo>
                  <a:pt x="5452576" y="7012959"/>
                </a:lnTo>
                <a:lnTo>
                  <a:pt x="0" y="7012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54762" y="9060339"/>
            <a:ext cx="2085324" cy="2453323"/>
          </a:xfrm>
          <a:custGeom>
            <a:avLst/>
            <a:gdLst/>
            <a:ahLst/>
            <a:cxnLst/>
            <a:rect r="r" b="b" t="t" l="l"/>
            <a:pathLst>
              <a:path h="2453323" w="2085324">
                <a:moveTo>
                  <a:pt x="0" y="0"/>
                </a:moveTo>
                <a:lnTo>
                  <a:pt x="2085324" y="0"/>
                </a:lnTo>
                <a:lnTo>
                  <a:pt x="2085324" y="2453322"/>
                </a:lnTo>
                <a:lnTo>
                  <a:pt x="0" y="2453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852393">
            <a:off x="5554367" y="9391400"/>
            <a:ext cx="2085324" cy="2453323"/>
          </a:xfrm>
          <a:custGeom>
            <a:avLst/>
            <a:gdLst/>
            <a:ahLst/>
            <a:cxnLst/>
            <a:rect r="r" b="b" t="t" l="l"/>
            <a:pathLst>
              <a:path h="2453323" w="2085324">
                <a:moveTo>
                  <a:pt x="0" y="0"/>
                </a:moveTo>
                <a:lnTo>
                  <a:pt x="2085324" y="0"/>
                </a:lnTo>
                <a:lnTo>
                  <a:pt x="2085324" y="2453322"/>
                </a:lnTo>
                <a:lnTo>
                  <a:pt x="0" y="2453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74844" y="8585263"/>
            <a:ext cx="3407015" cy="2389169"/>
          </a:xfrm>
          <a:custGeom>
            <a:avLst/>
            <a:gdLst/>
            <a:ahLst/>
            <a:cxnLst/>
            <a:rect r="r" b="b" t="t" l="l"/>
            <a:pathLst>
              <a:path h="2389169" w="3407015">
                <a:moveTo>
                  <a:pt x="0" y="0"/>
                </a:moveTo>
                <a:lnTo>
                  <a:pt x="3407015" y="0"/>
                </a:lnTo>
                <a:lnTo>
                  <a:pt x="3407015" y="2389169"/>
                </a:lnTo>
                <a:lnTo>
                  <a:pt x="0" y="23891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7774152"/>
            <a:ext cx="2325906" cy="2962937"/>
          </a:xfrm>
          <a:custGeom>
            <a:avLst/>
            <a:gdLst/>
            <a:ahLst/>
            <a:cxnLst/>
            <a:rect r="r" b="b" t="t" l="l"/>
            <a:pathLst>
              <a:path h="2962937" w="2325906">
                <a:moveTo>
                  <a:pt x="0" y="0"/>
                </a:moveTo>
                <a:lnTo>
                  <a:pt x="2325906" y="0"/>
                </a:lnTo>
                <a:lnTo>
                  <a:pt x="2325906" y="2962937"/>
                </a:lnTo>
                <a:lnTo>
                  <a:pt x="0" y="29629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60094" y="7219396"/>
            <a:ext cx="3103371" cy="4547064"/>
          </a:xfrm>
          <a:custGeom>
            <a:avLst/>
            <a:gdLst/>
            <a:ahLst/>
            <a:cxnLst/>
            <a:rect r="r" b="b" t="t" l="l"/>
            <a:pathLst>
              <a:path h="4547064" w="3103371">
                <a:moveTo>
                  <a:pt x="0" y="0"/>
                </a:moveTo>
                <a:lnTo>
                  <a:pt x="3103371" y="0"/>
                </a:lnTo>
                <a:lnTo>
                  <a:pt x="3103371" y="4547063"/>
                </a:lnTo>
                <a:lnTo>
                  <a:pt x="0" y="45470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11227" y="9020749"/>
            <a:ext cx="2965743" cy="1953683"/>
          </a:xfrm>
          <a:custGeom>
            <a:avLst/>
            <a:gdLst/>
            <a:ahLst/>
            <a:cxnLst/>
            <a:rect r="r" b="b" t="t" l="l"/>
            <a:pathLst>
              <a:path h="1953683" w="2965743">
                <a:moveTo>
                  <a:pt x="0" y="0"/>
                </a:moveTo>
                <a:lnTo>
                  <a:pt x="2965743" y="0"/>
                </a:lnTo>
                <a:lnTo>
                  <a:pt x="2965743" y="1953683"/>
                </a:lnTo>
                <a:lnTo>
                  <a:pt x="0" y="1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65613" y="8585263"/>
            <a:ext cx="2859186" cy="3037647"/>
          </a:xfrm>
          <a:custGeom>
            <a:avLst/>
            <a:gdLst/>
            <a:ahLst/>
            <a:cxnLst/>
            <a:rect r="r" b="b" t="t" l="l"/>
            <a:pathLst>
              <a:path h="3037647" w="2859186">
                <a:moveTo>
                  <a:pt x="0" y="0"/>
                </a:moveTo>
                <a:lnTo>
                  <a:pt x="2859186" y="0"/>
                </a:lnTo>
                <a:lnTo>
                  <a:pt x="2859186" y="3037647"/>
                </a:lnTo>
                <a:lnTo>
                  <a:pt x="0" y="30376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904026" y="-234749"/>
            <a:ext cx="2901159" cy="2230266"/>
          </a:xfrm>
          <a:custGeom>
            <a:avLst/>
            <a:gdLst/>
            <a:ahLst/>
            <a:cxnLst/>
            <a:rect r="r" b="b" t="t" l="l"/>
            <a:pathLst>
              <a:path h="2230266" w="2901159">
                <a:moveTo>
                  <a:pt x="0" y="0"/>
                </a:moveTo>
                <a:lnTo>
                  <a:pt x="2901159" y="0"/>
                </a:lnTo>
                <a:lnTo>
                  <a:pt x="2901159" y="2230266"/>
                </a:lnTo>
                <a:lnTo>
                  <a:pt x="0" y="22302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805185" y="2497342"/>
            <a:ext cx="8977417" cy="5462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true">
                <a:solidFill>
                  <a:srgbClr val="566256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* Dạy trẻ đọc thơ: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Cô cho trẻ đọc 3 lần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Tổ đọc 3 lần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Nhóm đọc 2-3 lần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Cá nhân 1-2 lần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Cô chú ý sửa sai cho trẻ </a:t>
            </a:r>
          </a:p>
          <a:p>
            <a:pPr algn="ctr">
              <a:lnSpc>
                <a:spcPts val="462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21254">
            <a:off x="14824729" y="-1065094"/>
            <a:ext cx="3899843" cy="5015875"/>
          </a:xfrm>
          <a:custGeom>
            <a:avLst/>
            <a:gdLst/>
            <a:ahLst/>
            <a:cxnLst/>
            <a:rect r="r" b="b" t="t" l="l"/>
            <a:pathLst>
              <a:path h="5015875" w="3899843">
                <a:moveTo>
                  <a:pt x="0" y="0"/>
                </a:moveTo>
                <a:lnTo>
                  <a:pt x="3899843" y="0"/>
                </a:lnTo>
                <a:lnTo>
                  <a:pt x="3899843" y="5015875"/>
                </a:lnTo>
                <a:lnTo>
                  <a:pt x="0" y="501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99683" y="9254981"/>
            <a:ext cx="1667110" cy="3044951"/>
          </a:xfrm>
          <a:custGeom>
            <a:avLst/>
            <a:gdLst/>
            <a:ahLst/>
            <a:cxnLst/>
            <a:rect r="r" b="b" t="t" l="l"/>
            <a:pathLst>
              <a:path h="3044951" w="1667110">
                <a:moveTo>
                  <a:pt x="0" y="0"/>
                </a:moveTo>
                <a:lnTo>
                  <a:pt x="1667110" y="0"/>
                </a:lnTo>
                <a:lnTo>
                  <a:pt x="1667110" y="3044951"/>
                </a:lnTo>
                <a:lnTo>
                  <a:pt x="0" y="3044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63215" y="9000714"/>
            <a:ext cx="1282571" cy="3299218"/>
          </a:xfrm>
          <a:custGeom>
            <a:avLst/>
            <a:gdLst/>
            <a:ahLst/>
            <a:cxnLst/>
            <a:rect r="r" b="b" t="t" l="l"/>
            <a:pathLst>
              <a:path h="3299218" w="1282571">
                <a:moveTo>
                  <a:pt x="0" y="0"/>
                </a:moveTo>
                <a:lnTo>
                  <a:pt x="1282571" y="0"/>
                </a:lnTo>
                <a:lnTo>
                  <a:pt x="1282571" y="3299218"/>
                </a:lnTo>
                <a:lnTo>
                  <a:pt x="0" y="3299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177" y="8649692"/>
            <a:ext cx="3007456" cy="2740544"/>
          </a:xfrm>
          <a:custGeom>
            <a:avLst/>
            <a:gdLst/>
            <a:ahLst/>
            <a:cxnLst/>
            <a:rect r="r" b="b" t="t" l="l"/>
            <a:pathLst>
              <a:path h="2740544" w="3007456">
                <a:moveTo>
                  <a:pt x="0" y="0"/>
                </a:moveTo>
                <a:lnTo>
                  <a:pt x="3007456" y="0"/>
                </a:lnTo>
                <a:lnTo>
                  <a:pt x="3007456" y="2740544"/>
                </a:lnTo>
                <a:lnTo>
                  <a:pt x="0" y="27405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0397" y="8031724"/>
            <a:ext cx="2822088" cy="2490493"/>
          </a:xfrm>
          <a:custGeom>
            <a:avLst/>
            <a:gdLst/>
            <a:ahLst/>
            <a:cxnLst/>
            <a:rect r="r" b="b" t="t" l="l"/>
            <a:pathLst>
              <a:path h="2490493" w="2822088">
                <a:moveTo>
                  <a:pt x="0" y="0"/>
                </a:moveTo>
                <a:lnTo>
                  <a:pt x="2822089" y="0"/>
                </a:lnTo>
                <a:lnTo>
                  <a:pt x="2822089" y="2490493"/>
                </a:lnTo>
                <a:lnTo>
                  <a:pt x="0" y="2490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82810">
            <a:off x="2896220" y="8670125"/>
            <a:ext cx="2159883" cy="2529877"/>
          </a:xfrm>
          <a:custGeom>
            <a:avLst/>
            <a:gdLst/>
            <a:ahLst/>
            <a:cxnLst/>
            <a:rect r="r" b="b" t="t" l="l"/>
            <a:pathLst>
              <a:path h="2529877" w="2159883">
                <a:moveTo>
                  <a:pt x="0" y="0"/>
                </a:moveTo>
                <a:lnTo>
                  <a:pt x="2159883" y="0"/>
                </a:lnTo>
                <a:lnTo>
                  <a:pt x="2159883" y="2529877"/>
                </a:lnTo>
                <a:lnTo>
                  <a:pt x="0" y="25298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30068" y="7450919"/>
            <a:ext cx="3938846" cy="4108314"/>
          </a:xfrm>
          <a:custGeom>
            <a:avLst/>
            <a:gdLst/>
            <a:ahLst/>
            <a:cxnLst/>
            <a:rect r="r" b="b" t="t" l="l"/>
            <a:pathLst>
              <a:path h="4108314" w="3938846">
                <a:moveTo>
                  <a:pt x="0" y="0"/>
                </a:moveTo>
                <a:lnTo>
                  <a:pt x="3938846" y="0"/>
                </a:lnTo>
                <a:lnTo>
                  <a:pt x="3938846" y="4108315"/>
                </a:lnTo>
                <a:lnTo>
                  <a:pt x="0" y="41083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96992" y="9455261"/>
            <a:ext cx="1742589" cy="1574865"/>
          </a:xfrm>
          <a:custGeom>
            <a:avLst/>
            <a:gdLst/>
            <a:ahLst/>
            <a:cxnLst/>
            <a:rect r="r" b="b" t="t" l="l"/>
            <a:pathLst>
              <a:path h="1574865" w="1742589">
                <a:moveTo>
                  <a:pt x="0" y="0"/>
                </a:moveTo>
                <a:lnTo>
                  <a:pt x="1742589" y="0"/>
                </a:lnTo>
                <a:lnTo>
                  <a:pt x="1742589" y="1574865"/>
                </a:lnTo>
                <a:lnTo>
                  <a:pt x="0" y="1574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331561" y="-627176"/>
            <a:ext cx="2686814" cy="2310660"/>
          </a:xfrm>
          <a:custGeom>
            <a:avLst/>
            <a:gdLst/>
            <a:ahLst/>
            <a:cxnLst/>
            <a:rect r="r" b="b" t="t" l="l"/>
            <a:pathLst>
              <a:path h="2310660" w="2686814">
                <a:moveTo>
                  <a:pt x="0" y="0"/>
                </a:moveTo>
                <a:lnTo>
                  <a:pt x="2686814" y="0"/>
                </a:lnTo>
                <a:lnTo>
                  <a:pt x="2686814" y="2310660"/>
                </a:lnTo>
                <a:lnTo>
                  <a:pt x="0" y="23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456932">
            <a:off x="-684028" y="2013670"/>
            <a:ext cx="3425456" cy="4405731"/>
          </a:xfrm>
          <a:custGeom>
            <a:avLst/>
            <a:gdLst/>
            <a:ahLst/>
            <a:cxnLst/>
            <a:rect r="r" b="b" t="t" l="l"/>
            <a:pathLst>
              <a:path h="4405731" w="3425456">
                <a:moveTo>
                  <a:pt x="0" y="0"/>
                </a:moveTo>
                <a:lnTo>
                  <a:pt x="3425456" y="0"/>
                </a:lnTo>
                <a:lnTo>
                  <a:pt x="3425456" y="4405731"/>
                </a:lnTo>
                <a:lnTo>
                  <a:pt x="0" y="440573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151512" y="2399849"/>
            <a:ext cx="11984975" cy="6217206"/>
          </a:xfrm>
          <a:custGeom>
            <a:avLst/>
            <a:gdLst/>
            <a:ahLst/>
            <a:cxnLst/>
            <a:rect r="r" b="b" t="t" l="l"/>
            <a:pathLst>
              <a:path h="6217206" w="11984975">
                <a:moveTo>
                  <a:pt x="0" y="0"/>
                </a:moveTo>
                <a:lnTo>
                  <a:pt x="11984976" y="0"/>
                </a:lnTo>
                <a:lnTo>
                  <a:pt x="11984976" y="6217206"/>
                </a:lnTo>
                <a:lnTo>
                  <a:pt x="0" y="62172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677569" y="3218024"/>
            <a:ext cx="8977417" cy="4953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5599">
                <a:solidFill>
                  <a:srgbClr val="EB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GD</a:t>
            </a:r>
            <a:r>
              <a:rPr lang="en-US" sz="559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Trẻ biết yêu yêu quý các loài hoa, biết được lợi ích của việc trồng hoa và cánh chăm sóc và bảo vệ hoa.                </a:t>
            </a:r>
          </a:p>
          <a:p>
            <a:pPr algn="ctr">
              <a:lnSpc>
                <a:spcPts val="783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21254">
            <a:off x="14824729" y="-1065094"/>
            <a:ext cx="3899843" cy="5015875"/>
          </a:xfrm>
          <a:custGeom>
            <a:avLst/>
            <a:gdLst/>
            <a:ahLst/>
            <a:cxnLst/>
            <a:rect r="r" b="b" t="t" l="l"/>
            <a:pathLst>
              <a:path h="5015875" w="3899843">
                <a:moveTo>
                  <a:pt x="0" y="0"/>
                </a:moveTo>
                <a:lnTo>
                  <a:pt x="3899843" y="0"/>
                </a:lnTo>
                <a:lnTo>
                  <a:pt x="3899843" y="5015875"/>
                </a:lnTo>
                <a:lnTo>
                  <a:pt x="0" y="501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99683" y="9254981"/>
            <a:ext cx="1667110" cy="3044951"/>
          </a:xfrm>
          <a:custGeom>
            <a:avLst/>
            <a:gdLst/>
            <a:ahLst/>
            <a:cxnLst/>
            <a:rect r="r" b="b" t="t" l="l"/>
            <a:pathLst>
              <a:path h="3044951" w="1667110">
                <a:moveTo>
                  <a:pt x="0" y="0"/>
                </a:moveTo>
                <a:lnTo>
                  <a:pt x="1667110" y="0"/>
                </a:lnTo>
                <a:lnTo>
                  <a:pt x="1667110" y="3044951"/>
                </a:lnTo>
                <a:lnTo>
                  <a:pt x="0" y="3044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63215" y="9000714"/>
            <a:ext cx="1282571" cy="3299218"/>
          </a:xfrm>
          <a:custGeom>
            <a:avLst/>
            <a:gdLst/>
            <a:ahLst/>
            <a:cxnLst/>
            <a:rect r="r" b="b" t="t" l="l"/>
            <a:pathLst>
              <a:path h="3299218" w="1282571">
                <a:moveTo>
                  <a:pt x="0" y="0"/>
                </a:moveTo>
                <a:lnTo>
                  <a:pt x="1282571" y="0"/>
                </a:lnTo>
                <a:lnTo>
                  <a:pt x="1282571" y="3299218"/>
                </a:lnTo>
                <a:lnTo>
                  <a:pt x="0" y="3299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177" y="8649692"/>
            <a:ext cx="3007456" cy="2740544"/>
          </a:xfrm>
          <a:custGeom>
            <a:avLst/>
            <a:gdLst/>
            <a:ahLst/>
            <a:cxnLst/>
            <a:rect r="r" b="b" t="t" l="l"/>
            <a:pathLst>
              <a:path h="2740544" w="3007456">
                <a:moveTo>
                  <a:pt x="0" y="0"/>
                </a:moveTo>
                <a:lnTo>
                  <a:pt x="3007456" y="0"/>
                </a:lnTo>
                <a:lnTo>
                  <a:pt x="3007456" y="2740544"/>
                </a:lnTo>
                <a:lnTo>
                  <a:pt x="0" y="27405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0397" y="8031724"/>
            <a:ext cx="2822088" cy="2490493"/>
          </a:xfrm>
          <a:custGeom>
            <a:avLst/>
            <a:gdLst/>
            <a:ahLst/>
            <a:cxnLst/>
            <a:rect r="r" b="b" t="t" l="l"/>
            <a:pathLst>
              <a:path h="2490493" w="2822088">
                <a:moveTo>
                  <a:pt x="0" y="0"/>
                </a:moveTo>
                <a:lnTo>
                  <a:pt x="2822089" y="0"/>
                </a:lnTo>
                <a:lnTo>
                  <a:pt x="2822089" y="2490493"/>
                </a:lnTo>
                <a:lnTo>
                  <a:pt x="0" y="2490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82810">
            <a:off x="2896220" y="8670125"/>
            <a:ext cx="2159883" cy="2529877"/>
          </a:xfrm>
          <a:custGeom>
            <a:avLst/>
            <a:gdLst/>
            <a:ahLst/>
            <a:cxnLst/>
            <a:rect r="r" b="b" t="t" l="l"/>
            <a:pathLst>
              <a:path h="2529877" w="2159883">
                <a:moveTo>
                  <a:pt x="0" y="0"/>
                </a:moveTo>
                <a:lnTo>
                  <a:pt x="2159883" y="0"/>
                </a:lnTo>
                <a:lnTo>
                  <a:pt x="2159883" y="2529877"/>
                </a:lnTo>
                <a:lnTo>
                  <a:pt x="0" y="25298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30068" y="7450919"/>
            <a:ext cx="3938846" cy="4108314"/>
          </a:xfrm>
          <a:custGeom>
            <a:avLst/>
            <a:gdLst/>
            <a:ahLst/>
            <a:cxnLst/>
            <a:rect r="r" b="b" t="t" l="l"/>
            <a:pathLst>
              <a:path h="4108314" w="3938846">
                <a:moveTo>
                  <a:pt x="0" y="0"/>
                </a:moveTo>
                <a:lnTo>
                  <a:pt x="3938846" y="0"/>
                </a:lnTo>
                <a:lnTo>
                  <a:pt x="3938846" y="4108315"/>
                </a:lnTo>
                <a:lnTo>
                  <a:pt x="0" y="41083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96992" y="9455261"/>
            <a:ext cx="1742589" cy="1574865"/>
          </a:xfrm>
          <a:custGeom>
            <a:avLst/>
            <a:gdLst/>
            <a:ahLst/>
            <a:cxnLst/>
            <a:rect r="r" b="b" t="t" l="l"/>
            <a:pathLst>
              <a:path h="1574865" w="1742589">
                <a:moveTo>
                  <a:pt x="0" y="0"/>
                </a:moveTo>
                <a:lnTo>
                  <a:pt x="1742589" y="0"/>
                </a:lnTo>
                <a:lnTo>
                  <a:pt x="1742589" y="1574865"/>
                </a:lnTo>
                <a:lnTo>
                  <a:pt x="0" y="1574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331561" y="-627176"/>
            <a:ext cx="2686814" cy="2310660"/>
          </a:xfrm>
          <a:custGeom>
            <a:avLst/>
            <a:gdLst/>
            <a:ahLst/>
            <a:cxnLst/>
            <a:rect r="r" b="b" t="t" l="l"/>
            <a:pathLst>
              <a:path h="2310660" w="2686814">
                <a:moveTo>
                  <a:pt x="0" y="0"/>
                </a:moveTo>
                <a:lnTo>
                  <a:pt x="2686814" y="0"/>
                </a:lnTo>
                <a:lnTo>
                  <a:pt x="2686814" y="2310660"/>
                </a:lnTo>
                <a:lnTo>
                  <a:pt x="0" y="23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456932">
            <a:off x="-684028" y="2013670"/>
            <a:ext cx="3425456" cy="4405731"/>
          </a:xfrm>
          <a:custGeom>
            <a:avLst/>
            <a:gdLst/>
            <a:ahLst/>
            <a:cxnLst/>
            <a:rect r="r" b="b" t="t" l="l"/>
            <a:pathLst>
              <a:path h="4405731" w="3425456">
                <a:moveTo>
                  <a:pt x="0" y="0"/>
                </a:moveTo>
                <a:lnTo>
                  <a:pt x="3425456" y="0"/>
                </a:lnTo>
                <a:lnTo>
                  <a:pt x="3425456" y="4405731"/>
                </a:lnTo>
                <a:lnTo>
                  <a:pt x="0" y="440573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016833" y="2483782"/>
            <a:ext cx="10254334" cy="5319436"/>
          </a:xfrm>
          <a:custGeom>
            <a:avLst/>
            <a:gdLst/>
            <a:ahLst/>
            <a:cxnLst/>
            <a:rect r="r" b="b" t="t" l="l"/>
            <a:pathLst>
              <a:path h="5319436" w="10254334">
                <a:moveTo>
                  <a:pt x="0" y="0"/>
                </a:moveTo>
                <a:lnTo>
                  <a:pt x="10254334" y="0"/>
                </a:lnTo>
                <a:lnTo>
                  <a:pt x="10254334" y="5319436"/>
                </a:lnTo>
                <a:lnTo>
                  <a:pt x="0" y="531943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138825" y="3997461"/>
            <a:ext cx="8010351" cy="1937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24"/>
              </a:lnSpc>
            </a:pPr>
            <a:r>
              <a:rPr lang="en-US" sz="11303">
                <a:solidFill>
                  <a:srgbClr val="566256"/>
                </a:solidFill>
                <a:latin typeface="Be Vietnam Pro Heavy"/>
                <a:ea typeface="Be Vietnam Pro Heavy"/>
                <a:cs typeface="Be Vietnam Pro Heavy"/>
                <a:sym typeface="Be Vietnam Pro Heavy"/>
              </a:rPr>
              <a:t>KẾT THÚC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51512" y="2399849"/>
            <a:ext cx="11984975" cy="6217206"/>
          </a:xfrm>
          <a:custGeom>
            <a:avLst/>
            <a:gdLst/>
            <a:ahLst/>
            <a:cxnLst/>
            <a:rect r="r" b="b" t="t" l="l"/>
            <a:pathLst>
              <a:path h="6217206" w="11984975">
                <a:moveTo>
                  <a:pt x="0" y="0"/>
                </a:moveTo>
                <a:lnTo>
                  <a:pt x="11984976" y="0"/>
                </a:lnTo>
                <a:lnTo>
                  <a:pt x="11984976" y="6217206"/>
                </a:lnTo>
                <a:lnTo>
                  <a:pt x="0" y="6217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663903">
            <a:off x="-1679336" y="424023"/>
            <a:ext cx="3899843" cy="5015875"/>
          </a:xfrm>
          <a:custGeom>
            <a:avLst/>
            <a:gdLst/>
            <a:ahLst/>
            <a:cxnLst/>
            <a:rect r="r" b="b" t="t" l="l"/>
            <a:pathLst>
              <a:path h="5015875" w="3899843">
                <a:moveTo>
                  <a:pt x="0" y="0"/>
                </a:moveTo>
                <a:lnTo>
                  <a:pt x="3899843" y="0"/>
                </a:lnTo>
                <a:lnTo>
                  <a:pt x="3899843" y="5015875"/>
                </a:lnTo>
                <a:lnTo>
                  <a:pt x="0" y="5015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85492" y="-2978325"/>
            <a:ext cx="5452576" cy="7012959"/>
          </a:xfrm>
          <a:custGeom>
            <a:avLst/>
            <a:gdLst/>
            <a:ahLst/>
            <a:cxnLst/>
            <a:rect r="r" b="b" t="t" l="l"/>
            <a:pathLst>
              <a:path h="7012959" w="5452576">
                <a:moveTo>
                  <a:pt x="0" y="0"/>
                </a:moveTo>
                <a:lnTo>
                  <a:pt x="5452576" y="0"/>
                </a:lnTo>
                <a:lnTo>
                  <a:pt x="5452576" y="7012959"/>
                </a:lnTo>
                <a:lnTo>
                  <a:pt x="0" y="7012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54762" y="9060339"/>
            <a:ext cx="2085324" cy="2453323"/>
          </a:xfrm>
          <a:custGeom>
            <a:avLst/>
            <a:gdLst/>
            <a:ahLst/>
            <a:cxnLst/>
            <a:rect r="r" b="b" t="t" l="l"/>
            <a:pathLst>
              <a:path h="2453323" w="2085324">
                <a:moveTo>
                  <a:pt x="0" y="0"/>
                </a:moveTo>
                <a:lnTo>
                  <a:pt x="2085324" y="0"/>
                </a:lnTo>
                <a:lnTo>
                  <a:pt x="2085324" y="2453322"/>
                </a:lnTo>
                <a:lnTo>
                  <a:pt x="0" y="2453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852393">
            <a:off x="5554367" y="9391400"/>
            <a:ext cx="2085324" cy="2453323"/>
          </a:xfrm>
          <a:custGeom>
            <a:avLst/>
            <a:gdLst/>
            <a:ahLst/>
            <a:cxnLst/>
            <a:rect r="r" b="b" t="t" l="l"/>
            <a:pathLst>
              <a:path h="2453323" w="2085324">
                <a:moveTo>
                  <a:pt x="0" y="0"/>
                </a:moveTo>
                <a:lnTo>
                  <a:pt x="2085324" y="0"/>
                </a:lnTo>
                <a:lnTo>
                  <a:pt x="2085324" y="2453322"/>
                </a:lnTo>
                <a:lnTo>
                  <a:pt x="0" y="2453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74844" y="8585263"/>
            <a:ext cx="3407015" cy="2389169"/>
          </a:xfrm>
          <a:custGeom>
            <a:avLst/>
            <a:gdLst/>
            <a:ahLst/>
            <a:cxnLst/>
            <a:rect r="r" b="b" t="t" l="l"/>
            <a:pathLst>
              <a:path h="2389169" w="3407015">
                <a:moveTo>
                  <a:pt x="0" y="0"/>
                </a:moveTo>
                <a:lnTo>
                  <a:pt x="3407015" y="0"/>
                </a:lnTo>
                <a:lnTo>
                  <a:pt x="3407015" y="2389169"/>
                </a:lnTo>
                <a:lnTo>
                  <a:pt x="0" y="23891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7774152"/>
            <a:ext cx="2325906" cy="2962937"/>
          </a:xfrm>
          <a:custGeom>
            <a:avLst/>
            <a:gdLst/>
            <a:ahLst/>
            <a:cxnLst/>
            <a:rect r="r" b="b" t="t" l="l"/>
            <a:pathLst>
              <a:path h="2962937" w="2325906">
                <a:moveTo>
                  <a:pt x="0" y="0"/>
                </a:moveTo>
                <a:lnTo>
                  <a:pt x="2325906" y="0"/>
                </a:lnTo>
                <a:lnTo>
                  <a:pt x="2325906" y="2962937"/>
                </a:lnTo>
                <a:lnTo>
                  <a:pt x="0" y="29629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60094" y="7219396"/>
            <a:ext cx="3103371" cy="4547064"/>
          </a:xfrm>
          <a:custGeom>
            <a:avLst/>
            <a:gdLst/>
            <a:ahLst/>
            <a:cxnLst/>
            <a:rect r="r" b="b" t="t" l="l"/>
            <a:pathLst>
              <a:path h="4547064" w="3103371">
                <a:moveTo>
                  <a:pt x="0" y="0"/>
                </a:moveTo>
                <a:lnTo>
                  <a:pt x="3103371" y="0"/>
                </a:lnTo>
                <a:lnTo>
                  <a:pt x="3103371" y="4547063"/>
                </a:lnTo>
                <a:lnTo>
                  <a:pt x="0" y="45470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11227" y="9020749"/>
            <a:ext cx="2965743" cy="1953683"/>
          </a:xfrm>
          <a:custGeom>
            <a:avLst/>
            <a:gdLst/>
            <a:ahLst/>
            <a:cxnLst/>
            <a:rect r="r" b="b" t="t" l="l"/>
            <a:pathLst>
              <a:path h="1953683" w="2965743">
                <a:moveTo>
                  <a:pt x="0" y="0"/>
                </a:moveTo>
                <a:lnTo>
                  <a:pt x="2965743" y="0"/>
                </a:lnTo>
                <a:lnTo>
                  <a:pt x="2965743" y="1953683"/>
                </a:lnTo>
                <a:lnTo>
                  <a:pt x="0" y="1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65613" y="8585263"/>
            <a:ext cx="2859186" cy="3037647"/>
          </a:xfrm>
          <a:custGeom>
            <a:avLst/>
            <a:gdLst/>
            <a:ahLst/>
            <a:cxnLst/>
            <a:rect r="r" b="b" t="t" l="l"/>
            <a:pathLst>
              <a:path h="3037647" w="2859186">
                <a:moveTo>
                  <a:pt x="0" y="0"/>
                </a:moveTo>
                <a:lnTo>
                  <a:pt x="2859186" y="0"/>
                </a:lnTo>
                <a:lnTo>
                  <a:pt x="2859186" y="3037647"/>
                </a:lnTo>
                <a:lnTo>
                  <a:pt x="0" y="30376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904026" y="-234749"/>
            <a:ext cx="2901159" cy="2230266"/>
          </a:xfrm>
          <a:custGeom>
            <a:avLst/>
            <a:gdLst/>
            <a:ahLst/>
            <a:cxnLst/>
            <a:rect r="r" b="b" t="t" l="l"/>
            <a:pathLst>
              <a:path h="2230266" w="2901159">
                <a:moveTo>
                  <a:pt x="0" y="0"/>
                </a:moveTo>
                <a:lnTo>
                  <a:pt x="2901159" y="0"/>
                </a:lnTo>
                <a:lnTo>
                  <a:pt x="2901159" y="2230266"/>
                </a:lnTo>
                <a:lnTo>
                  <a:pt x="0" y="22302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633810" y="3628072"/>
            <a:ext cx="9506276" cy="3805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true">
                <a:solidFill>
                  <a:srgbClr val="566256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1. Ổn định tổ chức: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Cô cho trẻ quan sát hình ảnh một số loại hoa và trò chuyện với trẻ.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Cô trò chuyện dẫn dắt vào bài. </a:t>
            </a:r>
          </a:p>
          <a:p>
            <a:pPr algn="ctr">
              <a:lnSpc>
                <a:spcPts val="6019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2365" y="529113"/>
            <a:ext cx="9228773" cy="9228773"/>
          </a:xfrm>
          <a:custGeom>
            <a:avLst/>
            <a:gdLst/>
            <a:ahLst/>
            <a:cxnLst/>
            <a:rect r="r" b="b" t="t" l="l"/>
            <a:pathLst>
              <a:path h="9228773" w="9228773">
                <a:moveTo>
                  <a:pt x="0" y="0"/>
                </a:moveTo>
                <a:lnTo>
                  <a:pt x="9228773" y="0"/>
                </a:lnTo>
                <a:lnTo>
                  <a:pt x="9228773" y="9228774"/>
                </a:lnTo>
                <a:lnTo>
                  <a:pt x="0" y="9228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97132" y="88154"/>
            <a:ext cx="7955326" cy="5055346"/>
          </a:xfrm>
          <a:custGeom>
            <a:avLst/>
            <a:gdLst/>
            <a:ahLst/>
            <a:cxnLst/>
            <a:rect r="r" b="b" t="t" l="l"/>
            <a:pathLst>
              <a:path h="5055346" w="7955326">
                <a:moveTo>
                  <a:pt x="0" y="0"/>
                </a:moveTo>
                <a:lnTo>
                  <a:pt x="7955326" y="0"/>
                </a:lnTo>
                <a:lnTo>
                  <a:pt x="7955326" y="5055346"/>
                </a:lnTo>
                <a:lnTo>
                  <a:pt x="0" y="50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44" t="-15276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97132" y="5355480"/>
            <a:ext cx="7931238" cy="4931520"/>
          </a:xfrm>
          <a:custGeom>
            <a:avLst/>
            <a:gdLst/>
            <a:ahLst/>
            <a:cxnLst/>
            <a:rect r="r" b="b" t="t" l="l"/>
            <a:pathLst>
              <a:path h="4931520" w="7931238">
                <a:moveTo>
                  <a:pt x="0" y="0"/>
                </a:moveTo>
                <a:lnTo>
                  <a:pt x="7931238" y="0"/>
                </a:lnTo>
                <a:lnTo>
                  <a:pt x="7931238" y="4931520"/>
                </a:lnTo>
                <a:lnTo>
                  <a:pt x="0" y="493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729" t="0" r="-8988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21254">
            <a:off x="14824729" y="-1065094"/>
            <a:ext cx="3899843" cy="5015875"/>
          </a:xfrm>
          <a:custGeom>
            <a:avLst/>
            <a:gdLst/>
            <a:ahLst/>
            <a:cxnLst/>
            <a:rect r="r" b="b" t="t" l="l"/>
            <a:pathLst>
              <a:path h="5015875" w="3899843">
                <a:moveTo>
                  <a:pt x="0" y="0"/>
                </a:moveTo>
                <a:lnTo>
                  <a:pt x="3899843" y="0"/>
                </a:lnTo>
                <a:lnTo>
                  <a:pt x="3899843" y="5015875"/>
                </a:lnTo>
                <a:lnTo>
                  <a:pt x="0" y="501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99683" y="9254981"/>
            <a:ext cx="1667110" cy="3044951"/>
          </a:xfrm>
          <a:custGeom>
            <a:avLst/>
            <a:gdLst/>
            <a:ahLst/>
            <a:cxnLst/>
            <a:rect r="r" b="b" t="t" l="l"/>
            <a:pathLst>
              <a:path h="3044951" w="1667110">
                <a:moveTo>
                  <a:pt x="0" y="0"/>
                </a:moveTo>
                <a:lnTo>
                  <a:pt x="1667110" y="0"/>
                </a:lnTo>
                <a:lnTo>
                  <a:pt x="1667110" y="3044951"/>
                </a:lnTo>
                <a:lnTo>
                  <a:pt x="0" y="3044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63215" y="9000714"/>
            <a:ext cx="1282571" cy="3299218"/>
          </a:xfrm>
          <a:custGeom>
            <a:avLst/>
            <a:gdLst/>
            <a:ahLst/>
            <a:cxnLst/>
            <a:rect r="r" b="b" t="t" l="l"/>
            <a:pathLst>
              <a:path h="3299218" w="1282571">
                <a:moveTo>
                  <a:pt x="0" y="0"/>
                </a:moveTo>
                <a:lnTo>
                  <a:pt x="1282571" y="0"/>
                </a:lnTo>
                <a:lnTo>
                  <a:pt x="1282571" y="3299218"/>
                </a:lnTo>
                <a:lnTo>
                  <a:pt x="0" y="3299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177" y="8649692"/>
            <a:ext cx="3007456" cy="2740544"/>
          </a:xfrm>
          <a:custGeom>
            <a:avLst/>
            <a:gdLst/>
            <a:ahLst/>
            <a:cxnLst/>
            <a:rect r="r" b="b" t="t" l="l"/>
            <a:pathLst>
              <a:path h="2740544" w="3007456">
                <a:moveTo>
                  <a:pt x="0" y="0"/>
                </a:moveTo>
                <a:lnTo>
                  <a:pt x="3007456" y="0"/>
                </a:lnTo>
                <a:lnTo>
                  <a:pt x="3007456" y="2740544"/>
                </a:lnTo>
                <a:lnTo>
                  <a:pt x="0" y="27405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0397" y="8031724"/>
            <a:ext cx="2822088" cy="2490493"/>
          </a:xfrm>
          <a:custGeom>
            <a:avLst/>
            <a:gdLst/>
            <a:ahLst/>
            <a:cxnLst/>
            <a:rect r="r" b="b" t="t" l="l"/>
            <a:pathLst>
              <a:path h="2490493" w="2822088">
                <a:moveTo>
                  <a:pt x="0" y="0"/>
                </a:moveTo>
                <a:lnTo>
                  <a:pt x="2822089" y="0"/>
                </a:lnTo>
                <a:lnTo>
                  <a:pt x="2822089" y="2490493"/>
                </a:lnTo>
                <a:lnTo>
                  <a:pt x="0" y="2490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82810">
            <a:off x="2896220" y="8670125"/>
            <a:ext cx="2159883" cy="2529877"/>
          </a:xfrm>
          <a:custGeom>
            <a:avLst/>
            <a:gdLst/>
            <a:ahLst/>
            <a:cxnLst/>
            <a:rect r="r" b="b" t="t" l="l"/>
            <a:pathLst>
              <a:path h="2529877" w="2159883">
                <a:moveTo>
                  <a:pt x="0" y="0"/>
                </a:moveTo>
                <a:lnTo>
                  <a:pt x="2159883" y="0"/>
                </a:lnTo>
                <a:lnTo>
                  <a:pt x="2159883" y="2529877"/>
                </a:lnTo>
                <a:lnTo>
                  <a:pt x="0" y="25298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30068" y="7450919"/>
            <a:ext cx="3938846" cy="4108314"/>
          </a:xfrm>
          <a:custGeom>
            <a:avLst/>
            <a:gdLst/>
            <a:ahLst/>
            <a:cxnLst/>
            <a:rect r="r" b="b" t="t" l="l"/>
            <a:pathLst>
              <a:path h="4108314" w="3938846">
                <a:moveTo>
                  <a:pt x="0" y="0"/>
                </a:moveTo>
                <a:lnTo>
                  <a:pt x="3938846" y="0"/>
                </a:lnTo>
                <a:lnTo>
                  <a:pt x="3938846" y="4108315"/>
                </a:lnTo>
                <a:lnTo>
                  <a:pt x="0" y="41083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96992" y="9455261"/>
            <a:ext cx="1742589" cy="1574865"/>
          </a:xfrm>
          <a:custGeom>
            <a:avLst/>
            <a:gdLst/>
            <a:ahLst/>
            <a:cxnLst/>
            <a:rect r="r" b="b" t="t" l="l"/>
            <a:pathLst>
              <a:path h="1574865" w="1742589">
                <a:moveTo>
                  <a:pt x="0" y="0"/>
                </a:moveTo>
                <a:lnTo>
                  <a:pt x="1742589" y="0"/>
                </a:lnTo>
                <a:lnTo>
                  <a:pt x="1742589" y="1574865"/>
                </a:lnTo>
                <a:lnTo>
                  <a:pt x="0" y="1574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331561" y="-627176"/>
            <a:ext cx="2686814" cy="2310660"/>
          </a:xfrm>
          <a:custGeom>
            <a:avLst/>
            <a:gdLst/>
            <a:ahLst/>
            <a:cxnLst/>
            <a:rect r="r" b="b" t="t" l="l"/>
            <a:pathLst>
              <a:path h="2310660" w="2686814">
                <a:moveTo>
                  <a:pt x="0" y="0"/>
                </a:moveTo>
                <a:lnTo>
                  <a:pt x="2686814" y="0"/>
                </a:lnTo>
                <a:lnTo>
                  <a:pt x="2686814" y="2310660"/>
                </a:lnTo>
                <a:lnTo>
                  <a:pt x="0" y="23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456932">
            <a:off x="-684028" y="2013670"/>
            <a:ext cx="3425456" cy="4405731"/>
          </a:xfrm>
          <a:custGeom>
            <a:avLst/>
            <a:gdLst/>
            <a:ahLst/>
            <a:cxnLst/>
            <a:rect r="r" b="b" t="t" l="l"/>
            <a:pathLst>
              <a:path h="4405731" w="3425456">
                <a:moveTo>
                  <a:pt x="0" y="0"/>
                </a:moveTo>
                <a:lnTo>
                  <a:pt x="3425456" y="0"/>
                </a:lnTo>
                <a:lnTo>
                  <a:pt x="3425456" y="4405731"/>
                </a:lnTo>
                <a:lnTo>
                  <a:pt x="0" y="440573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331561" y="1442844"/>
            <a:ext cx="13892719" cy="7206848"/>
          </a:xfrm>
          <a:custGeom>
            <a:avLst/>
            <a:gdLst/>
            <a:ahLst/>
            <a:cxnLst/>
            <a:rect r="r" b="b" t="t" l="l"/>
            <a:pathLst>
              <a:path h="7206848" w="13892719">
                <a:moveTo>
                  <a:pt x="0" y="0"/>
                </a:moveTo>
                <a:lnTo>
                  <a:pt x="13892719" y="0"/>
                </a:lnTo>
                <a:lnTo>
                  <a:pt x="13892719" y="7206848"/>
                </a:lnTo>
                <a:lnTo>
                  <a:pt x="0" y="720684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685799" y="2974764"/>
            <a:ext cx="11344269" cy="4389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8"/>
              </a:lnSpc>
            </a:pPr>
            <a:r>
              <a:rPr lang="en-US" sz="4170" b="true">
                <a:solidFill>
                  <a:srgbClr val="566256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2. Phương pháp hình thức tổ chức</a:t>
            </a:r>
            <a:r>
              <a:rPr lang="en-US" sz="4170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Thơ “Hoa sen”, tác giả Nguyễn Hoàng Sơn .</a:t>
            </a:r>
          </a:p>
          <a:p>
            <a:pPr algn="ctr">
              <a:lnSpc>
                <a:spcPts val="5838"/>
              </a:lnSpc>
            </a:pPr>
            <a:r>
              <a:rPr lang="en-US" sz="4170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Cô giới thiệu tên bài thơ, tên tác giả.</a:t>
            </a:r>
          </a:p>
          <a:p>
            <a:pPr algn="ctr">
              <a:lnSpc>
                <a:spcPts val="5838"/>
              </a:lnSpc>
            </a:pPr>
            <a:r>
              <a:rPr lang="en-US" sz="4170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Cô đọc lần 1 cho trẻ nghe: Đọc chính xác thể hiện điệu bộ cử chỉ.</a:t>
            </a:r>
          </a:p>
          <a:p>
            <a:pPr algn="ctr">
              <a:lnSpc>
                <a:spcPts val="5838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3174"/>
            <a:ext cx="18288000" cy="10180653"/>
          </a:xfrm>
          <a:custGeom>
            <a:avLst/>
            <a:gdLst/>
            <a:ahLst/>
            <a:cxnLst/>
            <a:rect r="r" b="b" t="t" l="l"/>
            <a:pathLst>
              <a:path h="10180653" w="18288000">
                <a:moveTo>
                  <a:pt x="0" y="0"/>
                </a:moveTo>
                <a:lnTo>
                  <a:pt x="18288000" y="0"/>
                </a:lnTo>
                <a:lnTo>
                  <a:pt x="18288000" y="10180652"/>
                </a:lnTo>
                <a:lnTo>
                  <a:pt x="0" y="10180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22" r="0" b="-522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663903">
            <a:off x="-1679336" y="424023"/>
            <a:ext cx="3899843" cy="5015875"/>
          </a:xfrm>
          <a:custGeom>
            <a:avLst/>
            <a:gdLst/>
            <a:ahLst/>
            <a:cxnLst/>
            <a:rect r="r" b="b" t="t" l="l"/>
            <a:pathLst>
              <a:path h="5015875" w="3899843">
                <a:moveTo>
                  <a:pt x="0" y="0"/>
                </a:moveTo>
                <a:lnTo>
                  <a:pt x="3899843" y="0"/>
                </a:lnTo>
                <a:lnTo>
                  <a:pt x="3899843" y="5015875"/>
                </a:lnTo>
                <a:lnTo>
                  <a:pt x="0" y="501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85492" y="-2978325"/>
            <a:ext cx="5452576" cy="7012959"/>
          </a:xfrm>
          <a:custGeom>
            <a:avLst/>
            <a:gdLst/>
            <a:ahLst/>
            <a:cxnLst/>
            <a:rect r="r" b="b" t="t" l="l"/>
            <a:pathLst>
              <a:path h="7012959" w="5452576">
                <a:moveTo>
                  <a:pt x="0" y="0"/>
                </a:moveTo>
                <a:lnTo>
                  <a:pt x="5452576" y="0"/>
                </a:lnTo>
                <a:lnTo>
                  <a:pt x="5452576" y="7012959"/>
                </a:lnTo>
                <a:lnTo>
                  <a:pt x="0" y="7012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54762" y="9255621"/>
            <a:ext cx="1919334" cy="2258041"/>
          </a:xfrm>
          <a:custGeom>
            <a:avLst/>
            <a:gdLst/>
            <a:ahLst/>
            <a:cxnLst/>
            <a:rect r="r" b="b" t="t" l="l"/>
            <a:pathLst>
              <a:path h="2258041" w="1919334">
                <a:moveTo>
                  <a:pt x="0" y="0"/>
                </a:moveTo>
                <a:lnTo>
                  <a:pt x="1919335" y="0"/>
                </a:lnTo>
                <a:lnTo>
                  <a:pt x="1919335" y="2258040"/>
                </a:lnTo>
                <a:lnTo>
                  <a:pt x="0" y="22580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852393">
            <a:off x="5554367" y="9391400"/>
            <a:ext cx="2085324" cy="2453323"/>
          </a:xfrm>
          <a:custGeom>
            <a:avLst/>
            <a:gdLst/>
            <a:ahLst/>
            <a:cxnLst/>
            <a:rect r="r" b="b" t="t" l="l"/>
            <a:pathLst>
              <a:path h="2453323" w="2085324">
                <a:moveTo>
                  <a:pt x="0" y="0"/>
                </a:moveTo>
                <a:lnTo>
                  <a:pt x="2085324" y="0"/>
                </a:lnTo>
                <a:lnTo>
                  <a:pt x="2085324" y="2453322"/>
                </a:lnTo>
                <a:lnTo>
                  <a:pt x="0" y="2453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74844" y="8585263"/>
            <a:ext cx="3407015" cy="2389169"/>
          </a:xfrm>
          <a:custGeom>
            <a:avLst/>
            <a:gdLst/>
            <a:ahLst/>
            <a:cxnLst/>
            <a:rect r="r" b="b" t="t" l="l"/>
            <a:pathLst>
              <a:path h="2389169" w="3407015">
                <a:moveTo>
                  <a:pt x="0" y="0"/>
                </a:moveTo>
                <a:lnTo>
                  <a:pt x="3407015" y="0"/>
                </a:lnTo>
                <a:lnTo>
                  <a:pt x="3407015" y="2389169"/>
                </a:lnTo>
                <a:lnTo>
                  <a:pt x="0" y="2389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7774152"/>
            <a:ext cx="2325906" cy="2962937"/>
          </a:xfrm>
          <a:custGeom>
            <a:avLst/>
            <a:gdLst/>
            <a:ahLst/>
            <a:cxnLst/>
            <a:rect r="r" b="b" t="t" l="l"/>
            <a:pathLst>
              <a:path h="2962937" w="2325906">
                <a:moveTo>
                  <a:pt x="0" y="0"/>
                </a:moveTo>
                <a:lnTo>
                  <a:pt x="2325906" y="0"/>
                </a:lnTo>
                <a:lnTo>
                  <a:pt x="2325906" y="2962937"/>
                </a:lnTo>
                <a:lnTo>
                  <a:pt x="0" y="29629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60094" y="7219396"/>
            <a:ext cx="3103371" cy="4547064"/>
          </a:xfrm>
          <a:custGeom>
            <a:avLst/>
            <a:gdLst/>
            <a:ahLst/>
            <a:cxnLst/>
            <a:rect r="r" b="b" t="t" l="l"/>
            <a:pathLst>
              <a:path h="4547064" w="3103371">
                <a:moveTo>
                  <a:pt x="0" y="0"/>
                </a:moveTo>
                <a:lnTo>
                  <a:pt x="3103371" y="0"/>
                </a:lnTo>
                <a:lnTo>
                  <a:pt x="3103371" y="4547063"/>
                </a:lnTo>
                <a:lnTo>
                  <a:pt x="0" y="4547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014429" y="8585263"/>
            <a:ext cx="2965743" cy="1953683"/>
          </a:xfrm>
          <a:custGeom>
            <a:avLst/>
            <a:gdLst/>
            <a:ahLst/>
            <a:cxnLst/>
            <a:rect r="r" b="b" t="t" l="l"/>
            <a:pathLst>
              <a:path h="1953683" w="2965743">
                <a:moveTo>
                  <a:pt x="0" y="0"/>
                </a:moveTo>
                <a:lnTo>
                  <a:pt x="2965743" y="0"/>
                </a:lnTo>
                <a:lnTo>
                  <a:pt x="2965743" y="1953683"/>
                </a:lnTo>
                <a:lnTo>
                  <a:pt x="0" y="1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65613" y="9065285"/>
            <a:ext cx="2407365" cy="2557626"/>
          </a:xfrm>
          <a:custGeom>
            <a:avLst/>
            <a:gdLst/>
            <a:ahLst/>
            <a:cxnLst/>
            <a:rect r="r" b="b" t="t" l="l"/>
            <a:pathLst>
              <a:path h="2557626" w="2407365">
                <a:moveTo>
                  <a:pt x="0" y="0"/>
                </a:moveTo>
                <a:lnTo>
                  <a:pt x="2407365" y="0"/>
                </a:lnTo>
                <a:lnTo>
                  <a:pt x="2407365" y="2557625"/>
                </a:lnTo>
                <a:lnTo>
                  <a:pt x="0" y="25576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904026" y="-234749"/>
            <a:ext cx="2901159" cy="2230266"/>
          </a:xfrm>
          <a:custGeom>
            <a:avLst/>
            <a:gdLst/>
            <a:ahLst/>
            <a:cxnLst/>
            <a:rect r="r" b="b" t="t" l="l"/>
            <a:pathLst>
              <a:path h="2230266" w="2901159">
                <a:moveTo>
                  <a:pt x="0" y="0"/>
                </a:moveTo>
                <a:lnTo>
                  <a:pt x="2901159" y="0"/>
                </a:lnTo>
                <a:lnTo>
                  <a:pt x="2901159" y="2230266"/>
                </a:lnTo>
                <a:lnTo>
                  <a:pt x="0" y="22302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442004" y="2869294"/>
            <a:ext cx="13403992" cy="4842192"/>
          </a:xfrm>
          <a:custGeom>
            <a:avLst/>
            <a:gdLst/>
            <a:ahLst/>
            <a:cxnLst/>
            <a:rect r="r" b="b" t="t" l="l"/>
            <a:pathLst>
              <a:path h="4842192" w="13403992">
                <a:moveTo>
                  <a:pt x="0" y="0"/>
                </a:moveTo>
                <a:lnTo>
                  <a:pt x="13403992" y="0"/>
                </a:lnTo>
                <a:lnTo>
                  <a:pt x="13403992" y="4842192"/>
                </a:lnTo>
                <a:lnTo>
                  <a:pt x="0" y="48421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408860" y="3757323"/>
            <a:ext cx="12105119" cy="3954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Lần 2: Kết hợp tranh thơ minh họa. </a:t>
            </a:r>
          </a:p>
          <a:p>
            <a:pPr algn="ctr">
              <a:lnSpc>
                <a:spcPts val="6229"/>
              </a:lnSpc>
            </a:pPr>
            <a:r>
              <a:rPr lang="en-US" sz="444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449" b="true">
                <a:solidFill>
                  <a:srgbClr val="EB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Cô giảng nội dung bài thơ:</a:t>
            </a:r>
            <a:r>
              <a:rPr lang="en-US" sz="4449" b="true">
                <a:solidFill>
                  <a:srgbClr val="566256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Bài thơ nói về</a:t>
            </a:r>
            <a:r>
              <a:rPr lang="en-US" sz="4449" b="true">
                <a:solidFill>
                  <a:srgbClr val="566256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lòai hoa sen, thường mọc vào mùa hè, có lá màu xanh, cánh hoa màu hồng và có mùi hương rất thơm.</a:t>
            </a:r>
            <a:r>
              <a:rPr lang="en-US" sz="4449">
                <a:solidFill>
                  <a:srgbClr val="56625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</a:p>
          <a:p>
            <a:pPr algn="ctr">
              <a:lnSpc>
                <a:spcPts val="622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3174"/>
            <a:ext cx="18288000" cy="10180653"/>
          </a:xfrm>
          <a:custGeom>
            <a:avLst/>
            <a:gdLst/>
            <a:ahLst/>
            <a:cxnLst/>
            <a:rect r="r" b="b" t="t" l="l"/>
            <a:pathLst>
              <a:path h="10180653" w="18288000">
                <a:moveTo>
                  <a:pt x="0" y="0"/>
                </a:moveTo>
                <a:lnTo>
                  <a:pt x="18288000" y="0"/>
                </a:lnTo>
                <a:lnTo>
                  <a:pt x="18288000" y="10180652"/>
                </a:lnTo>
                <a:lnTo>
                  <a:pt x="0" y="10180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22" r="0" b="-522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21254">
            <a:off x="14824729" y="-1065094"/>
            <a:ext cx="3899843" cy="5015875"/>
          </a:xfrm>
          <a:custGeom>
            <a:avLst/>
            <a:gdLst/>
            <a:ahLst/>
            <a:cxnLst/>
            <a:rect r="r" b="b" t="t" l="l"/>
            <a:pathLst>
              <a:path h="5015875" w="3899843">
                <a:moveTo>
                  <a:pt x="0" y="0"/>
                </a:moveTo>
                <a:lnTo>
                  <a:pt x="3899843" y="0"/>
                </a:lnTo>
                <a:lnTo>
                  <a:pt x="3899843" y="5015875"/>
                </a:lnTo>
                <a:lnTo>
                  <a:pt x="0" y="501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99683" y="9254981"/>
            <a:ext cx="1667110" cy="3044951"/>
          </a:xfrm>
          <a:custGeom>
            <a:avLst/>
            <a:gdLst/>
            <a:ahLst/>
            <a:cxnLst/>
            <a:rect r="r" b="b" t="t" l="l"/>
            <a:pathLst>
              <a:path h="3044951" w="1667110">
                <a:moveTo>
                  <a:pt x="0" y="0"/>
                </a:moveTo>
                <a:lnTo>
                  <a:pt x="1667110" y="0"/>
                </a:lnTo>
                <a:lnTo>
                  <a:pt x="1667110" y="3044951"/>
                </a:lnTo>
                <a:lnTo>
                  <a:pt x="0" y="3044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63215" y="9000714"/>
            <a:ext cx="1282571" cy="3299218"/>
          </a:xfrm>
          <a:custGeom>
            <a:avLst/>
            <a:gdLst/>
            <a:ahLst/>
            <a:cxnLst/>
            <a:rect r="r" b="b" t="t" l="l"/>
            <a:pathLst>
              <a:path h="3299218" w="1282571">
                <a:moveTo>
                  <a:pt x="0" y="0"/>
                </a:moveTo>
                <a:lnTo>
                  <a:pt x="1282571" y="0"/>
                </a:lnTo>
                <a:lnTo>
                  <a:pt x="1282571" y="3299218"/>
                </a:lnTo>
                <a:lnTo>
                  <a:pt x="0" y="3299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177" y="8649692"/>
            <a:ext cx="3007456" cy="2740544"/>
          </a:xfrm>
          <a:custGeom>
            <a:avLst/>
            <a:gdLst/>
            <a:ahLst/>
            <a:cxnLst/>
            <a:rect r="r" b="b" t="t" l="l"/>
            <a:pathLst>
              <a:path h="2740544" w="3007456">
                <a:moveTo>
                  <a:pt x="0" y="0"/>
                </a:moveTo>
                <a:lnTo>
                  <a:pt x="3007456" y="0"/>
                </a:lnTo>
                <a:lnTo>
                  <a:pt x="3007456" y="2740544"/>
                </a:lnTo>
                <a:lnTo>
                  <a:pt x="0" y="27405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0397" y="8031724"/>
            <a:ext cx="2822088" cy="2490493"/>
          </a:xfrm>
          <a:custGeom>
            <a:avLst/>
            <a:gdLst/>
            <a:ahLst/>
            <a:cxnLst/>
            <a:rect r="r" b="b" t="t" l="l"/>
            <a:pathLst>
              <a:path h="2490493" w="2822088">
                <a:moveTo>
                  <a:pt x="0" y="0"/>
                </a:moveTo>
                <a:lnTo>
                  <a:pt x="2822089" y="0"/>
                </a:lnTo>
                <a:lnTo>
                  <a:pt x="2822089" y="2490493"/>
                </a:lnTo>
                <a:lnTo>
                  <a:pt x="0" y="2490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030068" y="7450919"/>
            <a:ext cx="3938846" cy="4108314"/>
          </a:xfrm>
          <a:custGeom>
            <a:avLst/>
            <a:gdLst/>
            <a:ahLst/>
            <a:cxnLst/>
            <a:rect r="r" b="b" t="t" l="l"/>
            <a:pathLst>
              <a:path h="4108314" w="3938846">
                <a:moveTo>
                  <a:pt x="0" y="0"/>
                </a:moveTo>
                <a:lnTo>
                  <a:pt x="3938846" y="0"/>
                </a:lnTo>
                <a:lnTo>
                  <a:pt x="3938846" y="4108315"/>
                </a:lnTo>
                <a:lnTo>
                  <a:pt x="0" y="41083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96992" y="9455261"/>
            <a:ext cx="1742589" cy="1574865"/>
          </a:xfrm>
          <a:custGeom>
            <a:avLst/>
            <a:gdLst/>
            <a:ahLst/>
            <a:cxnLst/>
            <a:rect r="r" b="b" t="t" l="l"/>
            <a:pathLst>
              <a:path h="1574865" w="1742589">
                <a:moveTo>
                  <a:pt x="0" y="0"/>
                </a:moveTo>
                <a:lnTo>
                  <a:pt x="1742589" y="0"/>
                </a:lnTo>
                <a:lnTo>
                  <a:pt x="1742589" y="1574865"/>
                </a:lnTo>
                <a:lnTo>
                  <a:pt x="0" y="15748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81881" y="529113"/>
            <a:ext cx="9228773" cy="9228773"/>
          </a:xfrm>
          <a:custGeom>
            <a:avLst/>
            <a:gdLst/>
            <a:ahLst/>
            <a:cxnLst/>
            <a:rect r="r" b="b" t="t" l="l"/>
            <a:pathLst>
              <a:path h="9228773" w="9228773">
                <a:moveTo>
                  <a:pt x="0" y="0"/>
                </a:moveTo>
                <a:lnTo>
                  <a:pt x="9228773" y="0"/>
                </a:lnTo>
                <a:lnTo>
                  <a:pt x="9228773" y="9228774"/>
                </a:lnTo>
                <a:lnTo>
                  <a:pt x="0" y="92287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822076" y="4219892"/>
            <a:ext cx="8677346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 Bài thơ nói về loài hoa gì? 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 Hoa sen mọc vào mùa nào? “</a:t>
            </a:r>
            <a:r>
              <a:rPr lang="en-US" sz="3399">
                <a:solidFill>
                  <a:srgbClr val="EB0000"/>
                </a:solidFill>
                <a:latin typeface="Noto Sans"/>
                <a:ea typeface="Noto Sans"/>
                <a:cs typeface="Noto Sans"/>
                <a:sym typeface="Noto Sans"/>
              </a:rPr>
              <a:t>Mùa đông sen ngủ say. Mùa hè sen thức dậy”</a:t>
            </a:r>
            <a:r>
              <a:rPr lang="en-US" sz="33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302442" y="1822800"/>
            <a:ext cx="3165845" cy="804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496649"/>
                </a:solidFill>
                <a:latin typeface="Be Vietnam Pro Heavy"/>
                <a:ea typeface="Be Vietnam Pro Heavy"/>
                <a:cs typeface="Be Vietnam Pro Heavy"/>
                <a:sym typeface="Be Vietnam Pro Heavy"/>
              </a:rPr>
              <a:t>Đàm thoại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AD9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21254">
            <a:off x="14824729" y="-1065094"/>
            <a:ext cx="3899843" cy="5015875"/>
          </a:xfrm>
          <a:custGeom>
            <a:avLst/>
            <a:gdLst/>
            <a:ahLst/>
            <a:cxnLst/>
            <a:rect r="r" b="b" t="t" l="l"/>
            <a:pathLst>
              <a:path h="5015875" w="3899843">
                <a:moveTo>
                  <a:pt x="0" y="0"/>
                </a:moveTo>
                <a:lnTo>
                  <a:pt x="3899843" y="0"/>
                </a:lnTo>
                <a:lnTo>
                  <a:pt x="3899843" y="5015875"/>
                </a:lnTo>
                <a:lnTo>
                  <a:pt x="0" y="501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39581" y="6472344"/>
            <a:ext cx="348795" cy="451514"/>
          </a:xfrm>
          <a:custGeom>
            <a:avLst/>
            <a:gdLst/>
            <a:ahLst/>
            <a:cxnLst/>
            <a:rect r="r" b="b" t="t" l="l"/>
            <a:pathLst>
              <a:path h="451514" w="348795">
                <a:moveTo>
                  <a:pt x="0" y="0"/>
                </a:moveTo>
                <a:lnTo>
                  <a:pt x="348795" y="0"/>
                </a:lnTo>
                <a:lnTo>
                  <a:pt x="348795" y="451514"/>
                </a:lnTo>
                <a:lnTo>
                  <a:pt x="0" y="451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7020" y="644007"/>
            <a:ext cx="309678" cy="384693"/>
          </a:xfrm>
          <a:custGeom>
            <a:avLst/>
            <a:gdLst/>
            <a:ahLst/>
            <a:cxnLst/>
            <a:rect r="r" b="b" t="t" l="l"/>
            <a:pathLst>
              <a:path h="384693" w="309678">
                <a:moveTo>
                  <a:pt x="0" y="0"/>
                </a:moveTo>
                <a:lnTo>
                  <a:pt x="309678" y="0"/>
                </a:lnTo>
                <a:lnTo>
                  <a:pt x="309678" y="384693"/>
                </a:lnTo>
                <a:lnTo>
                  <a:pt x="0" y="384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99683" y="9254981"/>
            <a:ext cx="1667110" cy="3044951"/>
          </a:xfrm>
          <a:custGeom>
            <a:avLst/>
            <a:gdLst/>
            <a:ahLst/>
            <a:cxnLst/>
            <a:rect r="r" b="b" t="t" l="l"/>
            <a:pathLst>
              <a:path h="3044951" w="1667110">
                <a:moveTo>
                  <a:pt x="0" y="0"/>
                </a:moveTo>
                <a:lnTo>
                  <a:pt x="1667110" y="0"/>
                </a:lnTo>
                <a:lnTo>
                  <a:pt x="1667110" y="3044951"/>
                </a:lnTo>
                <a:lnTo>
                  <a:pt x="0" y="3044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663215" y="9000714"/>
            <a:ext cx="1282571" cy="3299218"/>
          </a:xfrm>
          <a:custGeom>
            <a:avLst/>
            <a:gdLst/>
            <a:ahLst/>
            <a:cxnLst/>
            <a:rect r="r" b="b" t="t" l="l"/>
            <a:pathLst>
              <a:path h="3299218" w="1282571">
                <a:moveTo>
                  <a:pt x="0" y="0"/>
                </a:moveTo>
                <a:lnTo>
                  <a:pt x="1282571" y="0"/>
                </a:lnTo>
                <a:lnTo>
                  <a:pt x="1282571" y="3299218"/>
                </a:lnTo>
                <a:lnTo>
                  <a:pt x="0" y="3299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79177" y="8649692"/>
            <a:ext cx="3007456" cy="2740544"/>
          </a:xfrm>
          <a:custGeom>
            <a:avLst/>
            <a:gdLst/>
            <a:ahLst/>
            <a:cxnLst/>
            <a:rect r="r" b="b" t="t" l="l"/>
            <a:pathLst>
              <a:path h="2740544" w="3007456">
                <a:moveTo>
                  <a:pt x="0" y="0"/>
                </a:moveTo>
                <a:lnTo>
                  <a:pt x="3007456" y="0"/>
                </a:lnTo>
                <a:lnTo>
                  <a:pt x="3007456" y="2740544"/>
                </a:lnTo>
                <a:lnTo>
                  <a:pt x="0" y="27405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0397" y="8031724"/>
            <a:ext cx="2822088" cy="2490493"/>
          </a:xfrm>
          <a:custGeom>
            <a:avLst/>
            <a:gdLst/>
            <a:ahLst/>
            <a:cxnLst/>
            <a:rect r="r" b="b" t="t" l="l"/>
            <a:pathLst>
              <a:path h="2490493" w="2822088">
                <a:moveTo>
                  <a:pt x="0" y="0"/>
                </a:moveTo>
                <a:lnTo>
                  <a:pt x="2822089" y="0"/>
                </a:lnTo>
                <a:lnTo>
                  <a:pt x="2822089" y="2490493"/>
                </a:lnTo>
                <a:lnTo>
                  <a:pt x="0" y="2490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82810">
            <a:off x="2896220" y="8670125"/>
            <a:ext cx="2159883" cy="2529877"/>
          </a:xfrm>
          <a:custGeom>
            <a:avLst/>
            <a:gdLst/>
            <a:ahLst/>
            <a:cxnLst/>
            <a:rect r="r" b="b" t="t" l="l"/>
            <a:pathLst>
              <a:path h="2529877" w="2159883">
                <a:moveTo>
                  <a:pt x="0" y="0"/>
                </a:moveTo>
                <a:lnTo>
                  <a:pt x="2159883" y="0"/>
                </a:lnTo>
                <a:lnTo>
                  <a:pt x="2159883" y="2529877"/>
                </a:lnTo>
                <a:lnTo>
                  <a:pt x="0" y="25298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30068" y="7450919"/>
            <a:ext cx="3938846" cy="4108314"/>
          </a:xfrm>
          <a:custGeom>
            <a:avLst/>
            <a:gdLst/>
            <a:ahLst/>
            <a:cxnLst/>
            <a:rect r="r" b="b" t="t" l="l"/>
            <a:pathLst>
              <a:path h="4108314" w="3938846">
                <a:moveTo>
                  <a:pt x="0" y="0"/>
                </a:moveTo>
                <a:lnTo>
                  <a:pt x="3938846" y="0"/>
                </a:lnTo>
                <a:lnTo>
                  <a:pt x="3938846" y="4108315"/>
                </a:lnTo>
                <a:lnTo>
                  <a:pt x="0" y="41083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96992" y="9455261"/>
            <a:ext cx="1742589" cy="1574865"/>
          </a:xfrm>
          <a:custGeom>
            <a:avLst/>
            <a:gdLst/>
            <a:ahLst/>
            <a:cxnLst/>
            <a:rect r="r" b="b" t="t" l="l"/>
            <a:pathLst>
              <a:path h="1574865" w="1742589">
                <a:moveTo>
                  <a:pt x="0" y="0"/>
                </a:moveTo>
                <a:lnTo>
                  <a:pt x="1742589" y="0"/>
                </a:lnTo>
                <a:lnTo>
                  <a:pt x="1742589" y="1574865"/>
                </a:lnTo>
                <a:lnTo>
                  <a:pt x="0" y="15748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80397" y="194335"/>
            <a:ext cx="11409514" cy="7615851"/>
          </a:xfrm>
          <a:custGeom>
            <a:avLst/>
            <a:gdLst/>
            <a:ahLst/>
            <a:cxnLst/>
            <a:rect r="r" b="b" t="t" l="l"/>
            <a:pathLst>
              <a:path h="7615851" w="11409514">
                <a:moveTo>
                  <a:pt x="0" y="0"/>
                </a:moveTo>
                <a:lnTo>
                  <a:pt x="11409515" y="0"/>
                </a:lnTo>
                <a:lnTo>
                  <a:pt x="11409515" y="7615851"/>
                </a:lnTo>
                <a:lnTo>
                  <a:pt x="0" y="761585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305566" y="5067300"/>
            <a:ext cx="5449003" cy="1348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+ Cái gì mọc lên trước? 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EB0000"/>
                </a:solidFill>
                <a:latin typeface="Noto Sans"/>
                <a:ea typeface="Noto Sans"/>
                <a:cs typeface="Noto Sans"/>
                <a:sym typeface="Noto Sans"/>
              </a:rPr>
              <a:t>“Lá non hiện lên trước”</a:t>
            </a:r>
            <a:r>
              <a:rPr lang="en-US" sz="38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DAHCV435nCM</dc:identifier>
  <dcterms:modified xsi:type="dcterms:W3CDTF">2011-08-01T06:04:30Z</dcterms:modified>
  <cp:revision>1</cp:revision>
  <dc:title>làm quen văn học</dc:title>
</cp:coreProperties>
</file>