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7" r:id="rId4"/>
    <p:sldId id="263" r:id="rId5"/>
    <p:sldId id="268" r:id="rId6"/>
    <p:sldId id="269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CF37-7349-4971-9CF3-337477D5BFAB}" type="datetimeFigureOut">
              <a:rPr lang="en-US" smtClean="0"/>
              <a:t>02-Feb-26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3519" y="3546192"/>
            <a:ext cx="918023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>
              <a:spcAft>
                <a:spcPts val="0"/>
              </a:spcAft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tranh lọ hoa (Tranh tĩnh vật) (Đề tài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:2025-2026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97" y="1765696"/>
            <a:ext cx="1492469" cy="14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0" y="0"/>
            <a:ext cx="122299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1164" y="4221018"/>
            <a:ext cx="980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: Cùng hát bài hát: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“Vườn cây của ba”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a-Trong-Thoi-Ken-Be-Minh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5054" y="5998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- Vườn Cây Của Ba  Bé Ngọc Vy - Bé Ngọc My  Nhạc Thiếu Nhi Cho Bé  Mầm Chồi L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15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23854" y="2179782"/>
            <a:ext cx="585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56" y="242576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28602" cy="66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llow-The-Wind-Ju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74"/>
            <a:ext cx="122941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835" y="2254106"/>
            <a:ext cx="701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 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6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8054-6309-C1D5-D742-4CD5258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46FCF-C392-0ECD-25F8-76CB55DF2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" y="1972"/>
            <a:ext cx="12192872" cy="6875044"/>
          </a:xfrm>
        </p:spPr>
      </p:pic>
    </p:spTree>
    <p:extLst>
      <p:ext uri="{BB962C8B-B14F-4D97-AF65-F5344CB8AC3E}">
        <p14:creationId xmlns:p14="http://schemas.microsoft.com/office/powerpoint/2010/main" val="277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59</Words>
  <Application>Microsoft Office PowerPoint</Application>
  <PresentationFormat>Widescreen</PresentationFormat>
  <Paragraphs>9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19</cp:revision>
  <dcterms:created xsi:type="dcterms:W3CDTF">2024-08-04T01:57:58Z</dcterms:created>
  <dcterms:modified xsi:type="dcterms:W3CDTF">2026-02-02T02:42:27Z</dcterms:modified>
</cp:coreProperties>
</file>