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8" r:id="rId4"/>
    <p:sldId id="273" r:id="rId5"/>
    <p:sldId id="269" r:id="rId6"/>
    <p:sldId id="286" r:id="rId7"/>
    <p:sldId id="270" r:id="rId8"/>
    <p:sldId id="275" r:id="rId9"/>
    <p:sldId id="271" r:id="rId10"/>
    <p:sldId id="276" r:id="rId11"/>
    <p:sldId id="277" r:id="rId12"/>
    <p:sldId id="288" r:id="rId13"/>
    <p:sldId id="264" r:id="rId14"/>
    <p:sldId id="279" r:id="rId15"/>
    <p:sldId id="281" r:id="rId16"/>
    <p:sldId id="265" r:id="rId17"/>
    <p:sldId id="283" r:id="rId18"/>
    <p:sldId id="285" r:id="rId19"/>
    <p:sldId id="266" r:id="rId20"/>
    <p:sldId id="267" r:id="rId21"/>
    <p:sldId id="2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5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9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9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5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8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8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7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1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6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D9A52-9E15-4922-939C-16AD8A646CE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901D8-2DAF-4E77-A254-C96E39B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2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9.png"/><Relationship Id="rId7" Type="http://schemas.openxmlformats.org/officeDocument/2006/relationships/image" Target="../media/image2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5439"/>
            <a:ext cx="12192000" cy="6945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8005" y="3904422"/>
            <a:ext cx="6862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694" y="2387661"/>
            <a:ext cx="7975306" cy="1033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6251" y="3227434"/>
            <a:ext cx="6218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24:</a:t>
            </a:r>
            <a:r>
              <a:rPr lang="vi-VN" sz="3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TẬP VÀ VUI CHƠI</a:t>
            </a:r>
            <a:endParaRPr lang="en-US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28" y="1308575"/>
            <a:ext cx="1121761" cy="107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694" y="330082"/>
            <a:ext cx="6962235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40" y="578162"/>
            <a:ext cx="5464875" cy="323810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64" y="4044098"/>
            <a:ext cx="5095105" cy="2724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4" y="575389"/>
            <a:ext cx="5095105" cy="3238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41" y="4044098"/>
            <a:ext cx="5464875" cy="2728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7258" y="-151058"/>
            <a:ext cx="1200426" cy="103236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600200" y="0"/>
            <a:ext cx="8382000" cy="4619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3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48045" y="733245"/>
            <a:ext cx="2622430" cy="6124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91023" y="655932"/>
            <a:ext cx="200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5440" y="1379576"/>
            <a:ext cx="91399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vẻ,thích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học.Khi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sẻ,đoàn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nào!Các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041" y="-130520"/>
            <a:ext cx="182895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4" y="-293875"/>
            <a:ext cx="168264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36718" y="2641601"/>
            <a:ext cx="8609973" cy="172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1891" y="2967335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bé yêu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255" y="677085"/>
            <a:ext cx="167654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8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53" y="4159191"/>
            <a:ext cx="4308870" cy="2194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199" y="4220954"/>
            <a:ext cx="4594047" cy="2194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199" y="1354157"/>
            <a:ext cx="4594048" cy="2425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1354157"/>
            <a:ext cx="4261424" cy="236256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93850" y="174865"/>
            <a:ext cx="9113406" cy="67505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21716" y="80691"/>
            <a:ext cx="8985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1:Trong những bức tranh dưới đây, bức tranh nào thể hiện cách chào hỏi đúng khi gặp người lớn?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4" y="-109823"/>
            <a:ext cx="1329043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8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31636" y="267855"/>
            <a:ext cx="9559637" cy="7296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70615" y="174110"/>
            <a:ext cx="9388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2:Các con hãy lựa chọn câu chào phù hợp với hình ảnh trên?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41658" y="1202851"/>
            <a:ext cx="10112141" cy="5419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701" y="1378257"/>
            <a:ext cx="6291617" cy="342624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57676" y="5181711"/>
            <a:ext cx="2786561" cy="7859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21086" y="5170425"/>
            <a:ext cx="2981852" cy="8396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328309" y="5181711"/>
            <a:ext cx="2662964" cy="8283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43075" y="5097633"/>
            <a:ext cx="3120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ạ!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5117" y="5113199"/>
            <a:ext cx="3699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nhé!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44073" y="5165177"/>
            <a:ext cx="2415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ông!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11" y="-125097"/>
            <a:ext cx="1329043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7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5" grpId="1"/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309"/>
            <a:ext cx="12192000" cy="669636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11564" y="129309"/>
            <a:ext cx="10307781" cy="8312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96290" y="64792"/>
            <a:ext cx="9857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9" y="1254715"/>
            <a:ext cx="5394036" cy="2474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18" y="1384024"/>
            <a:ext cx="5403273" cy="2474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0" y="4152335"/>
            <a:ext cx="5394036" cy="22564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6" y="4152335"/>
            <a:ext cx="5495635" cy="2261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892" y="0"/>
            <a:ext cx="1361305" cy="13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0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0698" y="2163778"/>
            <a:ext cx="3376944" cy="321397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407528" y="2163777"/>
            <a:ext cx="3376944" cy="321397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04358" y="2163776"/>
            <a:ext cx="3376944" cy="321397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94076" y="239011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</a:rPr>
              <a:t>2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945640" y="251535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86" y="-184813"/>
            <a:ext cx="1329043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77448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1109" y="1397251"/>
            <a:ext cx="3263774" cy="293935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62677" y="1406306"/>
            <a:ext cx="3143057" cy="293030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455" y="1406305"/>
            <a:ext cx="3544430" cy="293030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385" y="4680641"/>
            <a:ext cx="3395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A.Ăn hết suất, không để rơi vãi thức ăn ra bàn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4983" y="4598685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B.Ăn chậm, nhai kỹ, không phát ra tiếng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7581" y="4516729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C.Ăn thật nhanh, vừa ăn vừa nói chuyện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6" y="-116127"/>
            <a:ext cx="1169347" cy="1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82384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6" grpId="0" animBg="1"/>
      <p:bldP spid="6" grpId="1" animBg="1"/>
      <p:bldP spid="7" grpId="0" animBg="1"/>
      <p:bldP spid="5" grpId="0"/>
      <p:bldP spid="5" grpId="1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2944019"/>
            <a:ext cx="2686050" cy="21145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421" y="0"/>
            <a:ext cx="12193057" cy="67759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42949" y="131980"/>
            <a:ext cx="10867159" cy="7177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2950" y="131979"/>
            <a:ext cx="10867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38512" y="5058569"/>
            <a:ext cx="3013364" cy="90934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76800" y="4876800"/>
            <a:ext cx="2964873" cy="6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452370" y="5058569"/>
            <a:ext cx="3241521" cy="9323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B.Chơi nguy hiểm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85755" y="5058569"/>
            <a:ext cx="3201081" cy="8942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62181" y="5247473"/>
            <a:ext cx="2327563" cy="53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62" y="1378293"/>
            <a:ext cx="7180593" cy="31314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57298" y="5357306"/>
            <a:ext cx="2775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A.Chơi đúng chỗ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18321" y="4985993"/>
            <a:ext cx="3168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C.Chơi không đúng chỗ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975" y="-17665"/>
            <a:ext cx="1019174" cy="10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5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 animBg="1"/>
      <p:bldP spid="11" grpId="1" animBg="1"/>
      <p:bldP spid="13" grpId="0" animBg="1"/>
      <p:bldP spid="13" grpId="1" build="allAtOnce" animBg="1"/>
      <p:bldP spid="14" grpId="0" animBg="1"/>
      <p:bldP spid="14" grpId="1" animBg="1"/>
      <p:bldP spid="18" grpId="0"/>
      <p:bldP spid="18" grpId="1"/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52436" y="2706255"/>
            <a:ext cx="8525164" cy="21890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63274" y="2942074"/>
            <a:ext cx="7786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cùng xem tranh với cô nhé!</a:t>
            </a:r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840" y="781381"/>
            <a:ext cx="129246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3498"/>
            <a:ext cx="1233054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3381" y="-272184"/>
            <a:ext cx="7352146" cy="127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32873" y="230188"/>
            <a:ext cx="10353963" cy="8906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80654" y="213437"/>
            <a:ext cx="9809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4582" y="1962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381" y="1351036"/>
            <a:ext cx="7943273" cy="3429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84582" y="5176400"/>
            <a:ext cx="2845955" cy="82755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502400" y="5176400"/>
            <a:ext cx="2733963" cy="82755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33436" y="5201640"/>
            <a:ext cx="2401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Có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6753" y="5232417"/>
            <a:ext cx="195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B.Không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638" y="-206448"/>
            <a:ext cx="1327296" cy="13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7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6450" y="2342356"/>
            <a:ext cx="8782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con!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333" y="987352"/>
            <a:ext cx="167654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4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6" y="-275899"/>
            <a:ext cx="1828800" cy="157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62" y="1853905"/>
            <a:ext cx="4901938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77" y="1872401"/>
            <a:ext cx="5332555" cy="433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561" y="-204347"/>
            <a:ext cx="1634297" cy="140549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940403" y="365125"/>
            <a:ext cx="5712643" cy="7189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1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95" y="-273377"/>
            <a:ext cx="1676332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7" y="0"/>
            <a:ext cx="12193057" cy="685859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9513" y="679498"/>
            <a:ext cx="4987358" cy="3217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99" y="679498"/>
            <a:ext cx="5452350" cy="3157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3" y="4013430"/>
            <a:ext cx="4987358" cy="2668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99" y="4013430"/>
            <a:ext cx="5452350" cy="2668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4264" y="-195314"/>
            <a:ext cx="1450260" cy="124722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97723" y="18086"/>
            <a:ext cx="6816621" cy="5355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64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7" y="-223819"/>
            <a:ext cx="1743960" cy="160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2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74" y="1825625"/>
            <a:ext cx="5807852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8" y="3969668"/>
            <a:ext cx="5203596" cy="2798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45" y="788987"/>
            <a:ext cx="5335696" cy="3040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594" y="-101324"/>
            <a:ext cx="1643406" cy="141332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57486" y="0"/>
            <a:ext cx="6677025" cy="6540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8" y="788987"/>
            <a:ext cx="5203596" cy="3045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10" y="3999812"/>
            <a:ext cx="5430165" cy="2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2" y="-299234"/>
            <a:ext cx="1743959" cy="16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3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363</Words>
  <Application>Microsoft Office PowerPoint</Application>
  <PresentationFormat>Widescreen</PresentationFormat>
  <Paragraphs>35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PC</cp:lastModifiedBy>
  <cp:revision>27</cp:revision>
  <dcterms:created xsi:type="dcterms:W3CDTF">2022-11-20T02:15:51Z</dcterms:created>
  <dcterms:modified xsi:type="dcterms:W3CDTF">2026-02-02T03:10:26Z</dcterms:modified>
</cp:coreProperties>
</file>