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262" y="208339"/>
            <a:ext cx="7941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b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9248" y="2356201"/>
            <a:ext cx="1016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>
              <a:spcAft>
                <a:spcPts val="0"/>
              </a:spcAft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TÀI</a:t>
            </a:r>
            <a:r>
              <a:rPr lang="pt-BR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vi-VN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xe đạp           </a:t>
            </a:r>
          </a:p>
          <a:p>
            <a:pPr algn="ctr">
              <a:spcAft>
                <a:spcPts val="0"/>
              </a:spcAft>
            </a:pPr>
            <a:r>
              <a:rPr lang="pt-BR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TCÂN: Nghe giai điệu đoán tên </a:t>
            </a:r>
            <a:r>
              <a:rPr lang="pt-BR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pt-BR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vi-VN" sz="3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pt-BR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Minh Thúy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0"/>
          <p:cNvSpPr/>
          <p:nvPr/>
        </p:nvSpPr>
        <p:spPr>
          <a:xfrm>
            <a:off x="5458489" y="1172569"/>
            <a:ext cx="1275022" cy="1238289"/>
          </a:xfrm>
          <a:custGeom>
            <a:avLst/>
            <a:gdLst/>
            <a:ahLst/>
            <a:cxnLst/>
            <a:rect l="l" t="t" r="r" b="b"/>
            <a:pathLst>
              <a:path w="1464455" h="1464455">
                <a:moveTo>
                  <a:pt x="0" y="0"/>
                </a:moveTo>
                <a:lnTo>
                  <a:pt x="1464455" y="0"/>
                </a:lnTo>
                <a:lnTo>
                  <a:pt x="1464455" y="1464455"/>
                </a:lnTo>
                <a:lnTo>
                  <a:pt x="0" y="146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81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a he 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3227" y="3780840"/>
            <a:ext cx="1005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2291" y="3343563"/>
            <a:ext cx="6613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</a:t>
            </a:r>
            <a:r>
              <a:rPr lang="vi-VN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VĐMH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 lớp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 nhân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932" y="3013537"/>
            <a:ext cx="8442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TCÂN: Nghe giai điệu đoán tên bài hát</a:t>
            </a:r>
            <a:endParaRPr lang="vi-VN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63</Words>
  <Application>Microsoft Office PowerPoint</Application>
  <PresentationFormat>Widescreen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21</cp:revision>
  <dcterms:created xsi:type="dcterms:W3CDTF">2024-08-05T13:15:40Z</dcterms:created>
  <dcterms:modified xsi:type="dcterms:W3CDTF">2026-02-02T09:00:37Z</dcterms:modified>
</cp:coreProperties>
</file>