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10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BEB3-B6F0-4B8A-97C3-7CD4E6895B76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5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BEB3-B6F0-4B8A-97C3-7CD4E6895B76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8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BEB3-B6F0-4B8A-97C3-7CD4E6895B76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8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BEB3-B6F0-4B8A-97C3-7CD4E6895B76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9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BEB3-B6F0-4B8A-97C3-7CD4E6895B76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3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BEB3-B6F0-4B8A-97C3-7CD4E6895B76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06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BEB3-B6F0-4B8A-97C3-7CD4E6895B76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92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BEB3-B6F0-4B8A-97C3-7CD4E6895B76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28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BEB3-B6F0-4B8A-97C3-7CD4E6895B76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60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BEB3-B6F0-4B8A-97C3-7CD4E6895B76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5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BEB3-B6F0-4B8A-97C3-7CD4E6895B76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8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5BEB3-B6F0-4B8A-97C3-7CD4E6895B76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3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2262" y="208339"/>
            <a:ext cx="79415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PHÚC LỢI</a:t>
            </a:r>
            <a:br>
              <a:rPr 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BAN MAI XANH</a:t>
            </a:r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9248" y="2356201"/>
            <a:ext cx="1016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ĐỀ TÀI</a:t>
            </a:r>
            <a:r>
              <a:rPr lang="pt-BR" sz="20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b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VTTTTPH</a:t>
            </a:r>
            <a:r>
              <a:rPr lang="vi-VN" sz="2000" b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b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b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 hoa mừng cô</a:t>
            </a:r>
            <a:r>
              <a:rPr lang="pt-BR" sz="3600" b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571500" algn="ctr">
              <a:spcAft>
                <a:spcPts val="0"/>
              </a:spcAft>
              <a:buFontTx/>
              <a:buChar char="-"/>
              <a:tabLst>
                <a:tab pos="628650" algn="l"/>
              </a:tabLst>
            </a:pPr>
            <a:r>
              <a:rPr lang="it-IT" sz="3600" b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Nghe </a:t>
            </a:r>
            <a:r>
              <a:rPr lang="it-IT" sz="36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hát:</a:t>
            </a:r>
            <a:r>
              <a:rPr lang="pt-BR" sz="36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600" b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 giáo</a:t>
            </a:r>
          </a:p>
          <a:p>
            <a:pPr algn="ctr">
              <a:spcAft>
                <a:spcPts val="0"/>
              </a:spcAft>
              <a:tabLst>
                <a:tab pos="628650" algn="l"/>
              </a:tabLst>
            </a:pPr>
            <a:r>
              <a:rPr lang="pt-BR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pt-BR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viên: Đặng Thị Mai</a:t>
            </a:r>
            <a:endParaRPr 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20"/>
          <p:cNvSpPr/>
          <p:nvPr/>
        </p:nvSpPr>
        <p:spPr>
          <a:xfrm>
            <a:off x="5458489" y="1172569"/>
            <a:ext cx="1275022" cy="1238289"/>
          </a:xfrm>
          <a:custGeom>
            <a:avLst/>
            <a:gdLst/>
            <a:ahLst/>
            <a:cxnLst/>
            <a:rect l="l" t="t" r="r" b="b"/>
            <a:pathLst>
              <a:path w="1464455" h="1464455">
                <a:moveTo>
                  <a:pt x="0" y="0"/>
                </a:moveTo>
                <a:lnTo>
                  <a:pt x="1464455" y="0"/>
                </a:lnTo>
                <a:lnTo>
                  <a:pt x="1464455" y="1464455"/>
                </a:lnTo>
                <a:lnTo>
                  <a:pt x="0" y="14644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24812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Mua he den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797300"/>
            <a:ext cx="406400" cy="4064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818" y="-297"/>
            <a:ext cx="12229636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53227" y="3780840"/>
            <a:ext cx="10056882" cy="150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vi-VN" sz="5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VTTTTPH</a:t>
            </a:r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5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5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 hoa </a:t>
            </a:r>
            <a:r>
              <a:rPr lang="vi-VN" sz="5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mừng </a:t>
            </a:r>
            <a:r>
              <a:rPr lang="vi-VN" sz="54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24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5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818" y="-297"/>
            <a:ext cx="12229636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2291" y="3343563"/>
            <a:ext cx="66132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cho trẻ </a:t>
            </a:r>
            <a:r>
              <a:rPr lang="vi-VN" sz="4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VTTTTPH </a:t>
            </a:r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8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Cả lớp</a:t>
            </a:r>
          </a:p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Từng tổ</a:t>
            </a:r>
          </a:p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 nhân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31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8670" y="3013537"/>
            <a:ext cx="9278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vi-VN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hát: Cô giáo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01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9442"/>
            <a:ext cx="12193057" cy="687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1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57</Words>
  <Application>Microsoft Office PowerPoint</Application>
  <PresentationFormat>Widescreen</PresentationFormat>
  <Paragraphs>11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PRO</dc:creator>
  <cp:lastModifiedBy>Techsi.vn</cp:lastModifiedBy>
  <cp:revision>20</cp:revision>
  <dcterms:created xsi:type="dcterms:W3CDTF">2024-08-05T13:15:40Z</dcterms:created>
  <dcterms:modified xsi:type="dcterms:W3CDTF">2026-02-02T08:54:19Z</dcterms:modified>
</cp:coreProperties>
</file>