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9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9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3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3891" y="521489"/>
            <a:ext cx="6964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b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6722" y="3683957"/>
            <a:ext cx="1016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>
              <a:spcAft>
                <a:spcPts val="0"/>
              </a:spcAft>
            </a:pPr>
            <a:r>
              <a:rPr lang="en-US" sz="36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TÀI</a:t>
            </a:r>
            <a:r>
              <a:rPr lang="pt-BR" sz="20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vi-VN" sz="2000" b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 chúc tết</a:t>
            </a:r>
            <a:r>
              <a:rPr lang="pt-BR" sz="3600" b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ctr">
              <a:spcAft>
                <a:spcPts val="0"/>
              </a:spcAft>
              <a:buFontTx/>
              <a:buChar char="-"/>
              <a:tabLst>
                <a:tab pos="628650" algn="l"/>
              </a:tabLst>
            </a:pPr>
            <a:r>
              <a:rPr lang="it-IT" sz="3600" b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 </a:t>
            </a:r>
            <a:r>
              <a:rPr lang="it-IT" sz="36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</a:t>
            </a:r>
            <a:r>
              <a:rPr lang="pt-BR" sz="3600" b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 tết quê em</a:t>
            </a:r>
          </a:p>
          <a:p>
            <a:pPr algn="ctr">
              <a:spcAft>
                <a:spcPts val="0"/>
              </a:spcAft>
              <a:tabLst>
                <a:tab pos="628650" algn="l"/>
              </a:tabLst>
            </a:pPr>
            <a:r>
              <a:rPr lang="pt-BR" sz="36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pt-BR" sz="36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vi-VN" sz="36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Minh Thúy</a:t>
            </a:r>
            <a:endParaRPr lang="en-US" sz="32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20"/>
          <p:cNvSpPr/>
          <p:nvPr/>
        </p:nvSpPr>
        <p:spPr>
          <a:xfrm>
            <a:off x="5361140" y="1711187"/>
            <a:ext cx="1728591" cy="1620736"/>
          </a:xfrm>
          <a:custGeom>
            <a:avLst/>
            <a:gdLst/>
            <a:ahLst/>
            <a:cxnLst/>
            <a:rect l="l" t="t" r="r" b="b"/>
            <a:pathLst>
              <a:path w="1464455" h="1464455">
                <a:moveTo>
                  <a:pt x="0" y="0"/>
                </a:moveTo>
                <a:lnTo>
                  <a:pt x="1464455" y="0"/>
                </a:lnTo>
                <a:lnTo>
                  <a:pt x="1464455" y="1464455"/>
                </a:lnTo>
                <a:lnTo>
                  <a:pt x="0" y="1464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481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ua he den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8181" y="3780840"/>
            <a:ext cx="9531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VĐMH: Bé chúc tết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2291" y="3343563"/>
            <a:ext cx="6613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</a:t>
            </a:r>
            <a:r>
              <a:rPr lang="vi-VN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Cả lớp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Từng tổ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 nhân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288" y="3013537"/>
            <a:ext cx="9278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pt-BR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</a:t>
            </a:r>
          </a:p>
          <a:p>
            <a:pPr algn="ctr"/>
            <a:r>
              <a:rPr lang="pt-BR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tết quê em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61</Words>
  <Application>Microsoft Office PowerPoint</Application>
  <PresentationFormat>Widescreen</PresentationFormat>
  <Paragraphs>12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20</cp:revision>
  <dcterms:created xsi:type="dcterms:W3CDTF">2024-08-05T13:15:40Z</dcterms:created>
  <dcterms:modified xsi:type="dcterms:W3CDTF">2026-02-02T02:52:07Z</dcterms:modified>
</cp:coreProperties>
</file>