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289" r:id="rId3"/>
    <p:sldId id="291" r:id="rId4"/>
    <p:sldId id="292" r:id="rId5"/>
    <p:sldId id="294" r:id="rId6"/>
    <p:sldId id="297" r:id="rId7"/>
    <p:sldId id="279" r:id="rId8"/>
    <p:sldId id="280" r:id="rId9"/>
    <p:sldId id="299" r:id="rId10"/>
    <p:sldId id="282" r:id="rId11"/>
    <p:sldId id="300" r:id="rId12"/>
    <p:sldId id="283" r:id="rId13"/>
    <p:sldId id="301" r:id="rId14"/>
    <p:sldId id="298" r:id="rId15"/>
    <p:sldId id="303" r:id="rId16"/>
    <p:sldId id="284" r:id="rId17"/>
    <p:sldId id="285" r:id="rId18"/>
    <p:sldId id="286" r:id="rId19"/>
    <p:sldId id="287" r:id="rId20"/>
    <p:sldId id="288" r:id="rId21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3333FF"/>
    <a:srgbClr val="6600CC"/>
    <a:srgbClr val="003399"/>
    <a:srgbClr val="FF33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53" autoAdjust="0"/>
    <p:restoredTop sz="92909" autoAdjust="0"/>
  </p:normalViewPr>
  <p:slideViewPr>
    <p:cSldViewPr>
      <p:cViewPr varScale="1">
        <p:scale>
          <a:sx n="78" d="100"/>
          <a:sy n="78" d="100"/>
        </p:scale>
        <p:origin x="404" y="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31E66E-31F8-413F-83F8-93543D9CA6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19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FB30A5-E871-4E21-9792-3BC3A7013D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927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9B3120-0171-4650-849D-FDD6415D618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491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1B039F-79C7-4D56-AB56-2C7C7170F1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25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9F4B25-F775-430A-A1B4-70A92D73A7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486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2AD2DF-EB12-49B0-96CB-4652C1F4C56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137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A92DC5-9CC9-4665-A0A3-B34928DD2A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351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A5A78D-E28B-44D2-B149-084FEFE4C6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971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FDDFBE-C645-4F4C-8E5C-3F1A472F2A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964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717CC5-EF9C-47A2-B393-CD00B912409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344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B8B57A-4677-4EF3-91A0-2CA39AE8B0A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515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79FD816-F219-418D-A739-D662AC0C86E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05200" y="10887"/>
            <a:ext cx="579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</a:t>
            </a:r>
            <a:r>
              <a:rPr lang="en-US" sz="2000" b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 </a:t>
            </a:r>
            <a:r>
              <a:rPr lang="en-US" sz="2000" b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PHƯỜNG PHÚC LỢI</a:t>
            </a:r>
            <a:endParaRPr lang="en-US" sz="2000" b="1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en-US" sz="20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 MAI XANH</a:t>
            </a:r>
            <a:endParaRPr lang="en-US" sz="2000" b="1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********</a:t>
            </a:r>
          </a:p>
        </p:txBody>
      </p:sp>
      <p:sp>
        <p:nvSpPr>
          <p:cNvPr id="7" name="Rectangle 6"/>
          <p:cNvSpPr/>
          <p:nvPr/>
        </p:nvSpPr>
        <p:spPr>
          <a:xfrm>
            <a:off x="2596524" y="3090970"/>
            <a:ext cx="7385676" cy="2138065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/>
            </a:prstTxWarp>
            <a:spAutoFit/>
          </a:bodyPr>
          <a:lstStyle/>
          <a:p>
            <a:pPr algn="ctr"/>
            <a:r>
              <a:rPr lang="en-US" sz="48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 QUEN VĂN HỌC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52900" y="3658173"/>
            <a:ext cx="5486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“Con </a:t>
            </a:r>
            <a:r>
              <a:rPr lang="en-US" sz="2800" b="1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chuồn</a:t>
            </a:r>
            <a:r>
              <a:rPr lang="en-US" sz="28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chuồn</a:t>
            </a:r>
            <a:r>
              <a:rPr lang="en-US" sz="28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ớt</a:t>
            </a:r>
            <a:r>
              <a:rPr lang="en-US" sz="28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800" b="1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2800" b="1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76800" y="6418610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2025- 2026</a:t>
            </a:r>
            <a:endParaRPr lang="en-US" sz="2400" b="1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6970" y="1058502"/>
            <a:ext cx="1167659" cy="1165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61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60+ khung nền đẹp, miễn phí dành cho powerpoi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17"/>
            <a:ext cx="12192000" cy="6854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702170" y="2539743"/>
            <a:ext cx="750863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chuồn chồn ớt suốt ngày làm gì? Trên mình mang màu gì?</a:t>
            </a:r>
            <a:endParaRPr lang="en-US" sz="4000" b="1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21" y="105213"/>
            <a:ext cx="816935" cy="8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443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" y="-1"/>
            <a:ext cx="7972425" cy="6809463"/>
          </a:xfrm>
          <a:prstGeom prst="rect">
            <a:avLst/>
          </a:prstGeom>
        </p:spPr>
      </p:pic>
      <p:sp>
        <p:nvSpPr>
          <p:cNvPr id="6" name="Cloud 5"/>
          <p:cNvSpPr/>
          <p:nvPr/>
        </p:nvSpPr>
        <p:spPr>
          <a:xfrm>
            <a:off x="7315200" y="92075"/>
            <a:ext cx="4848225" cy="3184525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743700" y="553760"/>
            <a:ext cx="6096000" cy="209288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/>
              <a:t/>
            </a:r>
            <a:br>
              <a:rPr lang="vi-VN"/>
            </a:br>
            <a:r>
              <a:rPr lang="en-US" sz="2800" b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chuồn chuồn ớt</a:t>
            </a:r>
          </a:p>
          <a:p>
            <a:pPr algn="ctr"/>
            <a:r>
              <a:rPr lang="vi-VN" sz="2800" b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Suốt </a:t>
            </a:r>
            <a:r>
              <a:rPr lang="vi-VN" sz="28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 rong chơi</a:t>
            </a:r>
            <a:br>
              <a:rPr lang="vi-VN" sz="28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8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 mang màu lửa</a:t>
            </a:r>
            <a:br>
              <a:rPr lang="vi-VN" sz="28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8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 như than vùi.</a:t>
            </a:r>
            <a:endParaRPr lang="en-US" sz="2800" b="1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39237"/>
            <a:ext cx="816935" cy="8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301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60+ khung nền đẹp, miễn phí dành cho powerpoi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9" y="3517"/>
            <a:ext cx="12192000" cy="6854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09800" y="2438400"/>
            <a:ext cx="801213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chuồn chuồn bay lên đồi thì thế</a:t>
            </a:r>
          </a:p>
          <a:p>
            <a:pPr algn="ctr"/>
            <a:r>
              <a:rPr lang="en-US" sz="4000" b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nào nhỉ?</a:t>
            </a:r>
            <a:endParaRPr lang="en-US" sz="4000" b="1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21" y="105213"/>
            <a:ext cx="816935" cy="8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45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7353"/>
          <a:stretch/>
        </p:blipFill>
        <p:spPr>
          <a:xfrm>
            <a:off x="3287842" y="-7494"/>
            <a:ext cx="8904158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8" b="89706" l="9824" r="89924"/>
                    </a14:imgEffect>
                  </a14:imgLayer>
                </a14:imgProps>
              </a:ext>
            </a:extLst>
          </a:blip>
          <a:srcRect l="20151" t="6702" r="15365" b="25650"/>
          <a:stretch/>
        </p:blipFill>
        <p:spPr>
          <a:xfrm rot="21048561">
            <a:off x="5777545" y="124055"/>
            <a:ext cx="3853539" cy="27697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93" y="14990"/>
            <a:ext cx="4957876" cy="329100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1501" y="689692"/>
            <a:ext cx="497149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Chuồn chuồn ớt ơi</a:t>
            </a:r>
            <a:br>
              <a:rPr lang="vi-VN" sz="28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8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Đừng bay lên đồi</a:t>
            </a:r>
            <a:br>
              <a:rPr lang="vi-VN" sz="28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8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 may bén lửa</a:t>
            </a:r>
            <a:br>
              <a:rPr lang="vi-VN" sz="28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8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 rừng </a:t>
            </a:r>
            <a:r>
              <a:rPr lang="vi-VN" sz="2800" b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b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</a:t>
            </a:r>
            <a:r>
              <a:rPr lang="vi-VN" sz="2800" b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vi-VN" sz="28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vui!</a:t>
            </a:r>
            <a:endParaRPr lang="en-US" sz="2800" b="1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" y="39237"/>
            <a:ext cx="816935" cy="8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58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60+ khung nền đẹp, miễn phí dành cho powerpoi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9" y="3517"/>
            <a:ext cx="12192000" cy="6854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44830" y="2438400"/>
            <a:ext cx="734207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bạn đã làm gì khi nhìn thấy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chuồn chuồn</a:t>
            </a:r>
            <a:r>
              <a:rPr kumimoji="0" 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21" y="105213"/>
            <a:ext cx="816935" cy="8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23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85" y="-76200"/>
            <a:ext cx="12169515" cy="6934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82" y="1"/>
            <a:ext cx="4547017" cy="27432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749510" y="463660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sz="28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chuồn chuồn ớt</a:t>
            </a:r>
            <a:br>
              <a:rPr lang="vi-VN" sz="28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8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 lửa đi chơi</a:t>
            </a:r>
            <a:br>
              <a:rPr lang="vi-VN" sz="28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8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rình để bắt</a:t>
            </a:r>
            <a:br>
              <a:rPr lang="vi-VN" sz="28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8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 nhằm tóm đuôi.</a:t>
            </a:r>
            <a:endParaRPr lang="en-US" sz="2800" b="1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38077" y="0"/>
            <a:ext cx="816935" cy="8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77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Hình nền đẹp cho PowerPoint với những đóa hoa lan | Flower backgrounds,  Flower background wallpaper, Poster background desig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"/>
            <a:ext cx="11887200" cy="682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895601" y="2057400"/>
            <a:ext cx="55358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 THƠ LẦN 3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102585"/>
            <a:ext cx="816935" cy="8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0739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60+ ảnh nền Powerpoint dễ thương, cute để làm sli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984" y="-94328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3352800" y="136687"/>
            <a:ext cx="6096000" cy="10903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95587" y="270890"/>
            <a:ext cx="49536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mtClean="0">
                <a:ln w="0"/>
                <a:solidFill>
                  <a:srgbClr val="3333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Chuồn chuồn ớt</a:t>
            </a:r>
            <a:endParaRPr lang="en-US" sz="5400" b="1">
              <a:ln w="0"/>
              <a:solidFill>
                <a:srgbClr val="3333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15323" y="1759122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chuồn chuồn ớt</a:t>
            </a:r>
          </a:p>
          <a:p>
            <a:pPr algn="ctr"/>
            <a:r>
              <a:rPr lang="vi-V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Suốt ngày rong chơi</a:t>
            </a:r>
            <a:br>
              <a:rPr lang="vi-V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 mang màu lửa</a:t>
            </a:r>
            <a:br>
              <a:rPr lang="vi-V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 như than vùi.</a:t>
            </a:r>
            <a:endParaRPr lang="en-US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21" y="105213"/>
            <a:ext cx="816935" cy="8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001267"/>
      </p:ext>
    </p:extLst>
  </p:cSld>
  <p:clrMapOvr>
    <a:masterClrMapping/>
  </p:clrMapOvr>
  <p:transition spd="slow">
    <p:randomBar dir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60+ ảnh nền Powerpoint dễ thương, cute để làm sli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48000" y="1905000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Chuồn chuồn ớt ơi</a:t>
            </a:r>
            <a:br>
              <a:rPr lang="vi-V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Đừng bay lên đồi</a:t>
            </a:r>
            <a:br>
              <a:rPr lang="vi-V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 may bén lửa</a:t>
            </a:r>
            <a:br>
              <a:rPr lang="vi-V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 rừng m</a:t>
            </a: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</a:t>
            </a:r>
            <a:r>
              <a:rPr lang="vi-V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vui!</a:t>
            </a:r>
            <a:endParaRPr lang="en-US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132" y="92075"/>
            <a:ext cx="816935" cy="8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642831"/>
      </p:ext>
    </p:extLst>
  </p:cSld>
  <p:clrMapOvr>
    <a:masterClrMapping/>
  </p:clrMapOvr>
  <p:transition spd="slow">
    <p:randomBar dir="vert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60+ ảnh nền Powerpoint dễ thương, cute để làm sli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39599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971799" y="1693525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chuồn chuồn ớt</a:t>
            </a:r>
            <a:br>
              <a:rPr lang="vi-V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 lửa đi chơi</a:t>
            </a:r>
            <a:br>
              <a:rPr lang="vi-V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rình để bắt</a:t>
            </a:r>
            <a:br>
              <a:rPr lang="vi-V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 nhằm tóm đuôi.</a:t>
            </a:r>
            <a:endParaRPr lang="en-US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21" y="105213"/>
            <a:ext cx="816935" cy="8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494706"/>
      </p:ext>
    </p:extLst>
  </p:cSld>
  <p:clrMapOvr>
    <a:masterClrMapping/>
  </p:clrMapOvr>
  <p:transition spd="slow">
    <p:randomBar dir="vert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126"/>
            <a:ext cx="12222836" cy="68841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25118" y="2133600"/>
            <a:ext cx="937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cho trẻ hát bài “ Con chuồn chuồn”</a:t>
            </a:r>
            <a:endParaRPr lang="en-US" sz="4000" b="1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48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60+ ảnh nền Powerpoint dễ thương, cute để làm sli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903" y="0"/>
            <a:ext cx="12344400" cy="6860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195478" y="3124200"/>
            <a:ext cx="38010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0"/>
                <a:solidFill>
                  <a:srgbClr val="66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Hẹn gặp lại!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21" y="105213"/>
            <a:ext cx="816935" cy="8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291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98"/>
            <a:ext cx="12192000" cy="68877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07243" y="57463"/>
            <a:ext cx="64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thơ: Con chuồn chuồn ớt</a:t>
            </a:r>
          </a:p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en-US" sz="28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 giả : Xuân Nùng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48537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" y="-1"/>
            <a:ext cx="7972425" cy="6809463"/>
          </a:xfrm>
          <a:prstGeom prst="rect">
            <a:avLst/>
          </a:prstGeom>
        </p:spPr>
      </p:pic>
      <p:sp>
        <p:nvSpPr>
          <p:cNvPr id="6" name="Cloud 5"/>
          <p:cNvSpPr/>
          <p:nvPr/>
        </p:nvSpPr>
        <p:spPr>
          <a:xfrm>
            <a:off x="7315200" y="92075"/>
            <a:ext cx="4848225" cy="3184525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743700" y="553760"/>
            <a:ext cx="6096000" cy="209288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/>
              <a:t/>
            </a:r>
            <a:br>
              <a:rPr lang="vi-VN"/>
            </a:br>
            <a:r>
              <a:rPr lang="en-US" sz="2800" b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chuồn chuồn ớt</a:t>
            </a:r>
          </a:p>
          <a:p>
            <a:pPr algn="ctr"/>
            <a:r>
              <a:rPr lang="vi-VN" sz="2800" b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Suốt </a:t>
            </a:r>
            <a:r>
              <a:rPr lang="vi-VN" sz="28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 rong chơi</a:t>
            </a:r>
            <a:br>
              <a:rPr lang="vi-VN" sz="28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8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 mang màu lửa</a:t>
            </a:r>
            <a:br>
              <a:rPr lang="vi-VN" sz="28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8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 như than vùi.</a:t>
            </a:r>
            <a:endParaRPr lang="en-US" sz="2800" b="1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924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7353"/>
          <a:stretch/>
        </p:blipFill>
        <p:spPr>
          <a:xfrm>
            <a:off x="3287842" y="-7494"/>
            <a:ext cx="8904158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8" b="89706" l="9824" r="89924"/>
                    </a14:imgEffect>
                  </a14:imgLayer>
                </a14:imgProps>
              </a:ext>
            </a:extLst>
          </a:blip>
          <a:srcRect l="20151" t="6702" r="15365" b="25650"/>
          <a:stretch/>
        </p:blipFill>
        <p:spPr>
          <a:xfrm rot="21048561">
            <a:off x="5777545" y="124055"/>
            <a:ext cx="3853539" cy="27697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93" y="14990"/>
            <a:ext cx="4957876" cy="329100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1501" y="689692"/>
            <a:ext cx="497149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Chuồn chuồn ớt ơi</a:t>
            </a:r>
            <a:br>
              <a:rPr lang="vi-VN" sz="28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8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Đừng bay lên đồi</a:t>
            </a:r>
            <a:br>
              <a:rPr lang="vi-VN" sz="28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8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 may bén lửa</a:t>
            </a:r>
            <a:br>
              <a:rPr lang="vi-VN" sz="28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8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 rừng </a:t>
            </a:r>
            <a:r>
              <a:rPr lang="vi-VN" sz="2800" b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b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</a:t>
            </a:r>
            <a:r>
              <a:rPr lang="vi-VN" sz="2800" b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vi-VN" sz="28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vui!</a:t>
            </a:r>
            <a:endParaRPr lang="en-US" sz="2800" b="1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819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85" y="-76200"/>
            <a:ext cx="12169515" cy="6934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82" y="1"/>
            <a:ext cx="4547017" cy="27432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749510" y="463660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sz="28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chuồn chuồn ớt</a:t>
            </a:r>
            <a:br>
              <a:rPr lang="vi-VN" sz="28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8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 lửa đi chơi</a:t>
            </a:r>
            <a:br>
              <a:rPr lang="vi-VN" sz="28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8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rình để bắt</a:t>
            </a:r>
            <a:br>
              <a:rPr lang="vi-VN" sz="28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8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 nhằm tóm đuôi.</a:t>
            </a:r>
            <a:endParaRPr lang="en-US" sz="2800" b="1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84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Tuyển chọn những khung PowerPoint đẹp nhất 2022 - Fptshop.com.v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45"/>
            <a:ext cx="11811000" cy="6860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891915" y="1694621"/>
            <a:ext cx="6477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>
                <a:ln w="0"/>
                <a:solidFill>
                  <a:srgbClr val="00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Đàm thoại nội </a:t>
            </a:r>
          </a:p>
          <a:p>
            <a:pPr algn="ctr"/>
            <a:r>
              <a:rPr lang="en-US" sz="4800" b="1">
                <a:ln w="0"/>
                <a:solidFill>
                  <a:srgbClr val="00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dung bài thơ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39237"/>
            <a:ext cx="816935" cy="8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5406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60+ khung nền đẹp, miễn phí dành cho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46618"/>
            <a:ext cx="12115800" cy="6854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00400" y="2438401"/>
            <a:ext cx="50289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thơ </a:t>
            </a:r>
            <a:r>
              <a:rPr lang="vi-VN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về con gì</a:t>
            </a:r>
            <a:r>
              <a:rPr lang="vi-VN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883" y="97330"/>
            <a:ext cx="816935" cy="8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79009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98"/>
            <a:ext cx="12192000" cy="68877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07243" y="57463"/>
            <a:ext cx="64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thơ: Con chuồn chuồn ớt</a:t>
            </a:r>
          </a:p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en-US" sz="28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 giả : Xuân Nùng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39237"/>
            <a:ext cx="816935" cy="8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08681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986</TotalTime>
  <Words>169</Words>
  <Application>Microsoft Office PowerPoint</Application>
  <PresentationFormat>Widescreen</PresentationFormat>
  <Paragraphs>35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HTCOM</dc:creator>
  <cp:lastModifiedBy>Admin</cp:lastModifiedBy>
  <cp:revision>71</cp:revision>
  <dcterms:created xsi:type="dcterms:W3CDTF">2008-12-13T23:59:25Z</dcterms:created>
  <dcterms:modified xsi:type="dcterms:W3CDTF">2026-01-08T04:15:10Z</dcterms:modified>
</cp:coreProperties>
</file>