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</a:t>
            </a:r>
            <a:r>
              <a:rPr lang="en-US" b="1" dirty="0" smtClean="0">
                <a:solidFill>
                  <a:srgbClr val="C00000"/>
                </a:solidFill>
              </a:rPr>
              <a:t>PHƯỜNG PHÚC LỢI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NON </a:t>
            </a:r>
            <a:r>
              <a:rPr lang="vi-VN" sz="1400" b="1" dirty="0" smtClean="0">
                <a:solidFill>
                  <a:srgbClr val="C00000"/>
                </a:solidFill>
              </a:rPr>
              <a:t>BAN MAI XANH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750030" y="3051981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167464" y="2558514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98" y="1751442"/>
            <a:ext cx="769323" cy="7693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Tm="11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276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118</cp:revision>
  <dcterms:created xsi:type="dcterms:W3CDTF">2021-11-30T14:47:51Z</dcterms:created>
  <dcterms:modified xsi:type="dcterms:W3CDTF">2026-01-07T02:31:26Z</dcterms:modified>
</cp:coreProperties>
</file>